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5"/>
  </p:handoutMasterIdLst>
  <p:sldIdLst>
    <p:sldId id="256" r:id="rId3"/>
    <p:sldId id="355" r:id="rId5"/>
    <p:sldId id="345" r:id="rId6"/>
    <p:sldId id="303" r:id="rId7"/>
    <p:sldId id="348" r:id="rId8"/>
    <p:sldId id="313" r:id="rId9"/>
    <p:sldId id="350" r:id="rId10"/>
    <p:sldId id="314" r:id="rId11"/>
    <p:sldId id="353" r:id="rId12"/>
    <p:sldId id="315" r:id="rId13"/>
    <p:sldId id="316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483810881" name="WPS_1679281038" initials="W" lastIdx="1" clrIdx="2"/>
  <p:cmAuthor id="1" name="WPS" initials="W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071B"/>
    <a:srgbClr val="FFFFFF"/>
    <a:srgbClr val="FDE676"/>
    <a:srgbClr val="F3CA25"/>
    <a:srgbClr val="FFFDF3"/>
    <a:srgbClr val="EF8936"/>
    <a:srgbClr val="FDE267"/>
    <a:srgbClr val="FAD026"/>
    <a:srgbClr val="900202"/>
    <a:srgbClr val="DBB4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105" y="4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87.xml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1.png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image" Target="../media/image2.jpeg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87"/>
          <p:cNvSpPr/>
          <p:nvPr userDrawn="1"/>
        </p:nvSpPr>
        <p:spPr>
          <a:xfrm>
            <a:off x="9525" y="196850"/>
            <a:ext cx="9617710" cy="661670"/>
          </a:xfrm>
          <a:prstGeom prst="roundRect">
            <a:avLst>
              <a:gd name="adj" fmla="val 0"/>
            </a:avLst>
          </a:prstGeom>
          <a:gradFill>
            <a:gsLst>
              <a:gs pos="34000">
                <a:srgbClr val="C00000"/>
              </a:gs>
              <a:gs pos="100000">
                <a:schemeClr val="accent6">
                  <a:lumMod val="20000"/>
                  <a:lumOff val="80000"/>
                  <a:alpha val="0"/>
                </a:schemeClr>
              </a:gs>
            </a:gsLst>
            <a:lin ang="0" scaled="0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dist"/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13080" y="246380"/>
            <a:ext cx="8879840" cy="61214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 sz="3400" b="1"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330" y="1104900"/>
            <a:ext cx="10968990" cy="5018405"/>
          </a:xfrm>
        </p:spPr>
        <p:txBody>
          <a:bodyPr vert="horz" lIns="90000" tIns="46800" rIns="90000" bIns="46800" rtlCol="0">
            <a:normAutofit/>
          </a:bodyPr>
          <a:lstStyle>
            <a:lvl1pPr marL="0" indent="0">
              <a:buNone/>
              <a:defRPr sz="2400"/>
            </a:lvl1pPr>
            <a:lvl2pPr>
              <a:defRPr sz="2000"/>
            </a:lvl2pPr>
            <a:lvl3pPr>
              <a:defRPr sz="2000"/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 descr="建校40周年标识_转曲线PPY1OK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419080" y="245745"/>
            <a:ext cx="1417955" cy="5638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5" name="图片 4" descr="花瓣素材_庆祝母校成立72周年红金手机海报_48255277"/>
          <p:cNvPicPr>
            <a:picLocks noChangeAspect="1"/>
          </p:cNvPicPr>
          <p:nvPr userDrawn="1"/>
        </p:nvPicPr>
        <p:blipFill>
          <a:blip r:embed="rId7"/>
          <a:srcRect r="409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tags" Target="../tags/tag16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0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2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1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81.xml"/><Relationship Id="rId8" Type="http://schemas.openxmlformats.org/officeDocument/2006/relationships/tags" Target="../tags/tag80.xml"/><Relationship Id="rId7" Type="http://schemas.openxmlformats.org/officeDocument/2006/relationships/tags" Target="../tags/tag79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17.jpeg"/><Relationship Id="rId13" Type="http://schemas.openxmlformats.org/officeDocument/2006/relationships/tags" Target="../tags/tag85.xml"/><Relationship Id="rId12" Type="http://schemas.openxmlformats.org/officeDocument/2006/relationships/tags" Target="../tags/tag84.xml"/><Relationship Id="rId11" Type="http://schemas.openxmlformats.org/officeDocument/2006/relationships/tags" Target="../tags/tag83.xml"/><Relationship Id="rId10" Type="http://schemas.openxmlformats.org/officeDocument/2006/relationships/tags" Target="../tags/tag8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6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25.xml"/><Relationship Id="rId10" Type="http://schemas.openxmlformats.org/officeDocument/2006/relationships/tags" Target="../tags/tag24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8.xml"/><Relationship Id="rId5" Type="http://schemas.openxmlformats.org/officeDocument/2006/relationships/image" Target="../media/image4.png"/><Relationship Id="rId4" Type="http://schemas.openxmlformats.org/officeDocument/2006/relationships/image" Target="../media/image8.png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image" Target="../media/image9.png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9" Type="http://schemas.openxmlformats.org/officeDocument/2006/relationships/slideLayout" Target="../slideLayouts/slideLayout1.xml"/><Relationship Id="rId18" Type="http://schemas.openxmlformats.org/officeDocument/2006/relationships/image" Target="../media/image11.jpeg"/><Relationship Id="rId17" Type="http://schemas.openxmlformats.org/officeDocument/2006/relationships/tags" Target="../tags/tag43.xml"/><Relationship Id="rId16" Type="http://schemas.openxmlformats.org/officeDocument/2006/relationships/tags" Target="../tags/tag42.xml"/><Relationship Id="rId15" Type="http://schemas.openxmlformats.org/officeDocument/2006/relationships/tags" Target="../tags/tag41.xml"/><Relationship Id="rId14" Type="http://schemas.openxmlformats.org/officeDocument/2006/relationships/tags" Target="../tags/tag40.xml"/><Relationship Id="rId13" Type="http://schemas.openxmlformats.org/officeDocument/2006/relationships/tags" Target="../tags/tag39.xml"/><Relationship Id="rId12" Type="http://schemas.openxmlformats.org/officeDocument/2006/relationships/tags" Target="../tags/tag38.xml"/><Relationship Id="rId11" Type="http://schemas.openxmlformats.org/officeDocument/2006/relationships/image" Target="../media/image10.png"/><Relationship Id="rId10" Type="http://schemas.openxmlformats.org/officeDocument/2006/relationships/tags" Target="../tags/tag37.xml"/><Relationship Id="rId1" Type="http://schemas.openxmlformats.org/officeDocument/2006/relationships/tags" Target="../tags/tag2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47.xml"/><Relationship Id="rId6" Type="http://schemas.openxmlformats.org/officeDocument/2006/relationships/image" Target="../media/image12.png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55.xml"/><Relationship Id="rId8" Type="http://schemas.openxmlformats.org/officeDocument/2006/relationships/tags" Target="../tags/tag54.xml"/><Relationship Id="rId7" Type="http://schemas.openxmlformats.org/officeDocument/2006/relationships/tags" Target="../tags/tag53.xml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6" Type="http://schemas.openxmlformats.org/officeDocument/2006/relationships/slideLayout" Target="../slideLayouts/slideLayout1.xml"/><Relationship Id="rId15" Type="http://schemas.openxmlformats.org/officeDocument/2006/relationships/image" Target="../media/image10.png"/><Relationship Id="rId14" Type="http://schemas.openxmlformats.org/officeDocument/2006/relationships/tags" Target="../tags/tag60.xml"/><Relationship Id="rId13" Type="http://schemas.openxmlformats.org/officeDocument/2006/relationships/tags" Target="../tags/tag59.xml"/><Relationship Id="rId12" Type="http://schemas.openxmlformats.org/officeDocument/2006/relationships/tags" Target="../tags/tag58.xml"/><Relationship Id="rId11" Type="http://schemas.openxmlformats.org/officeDocument/2006/relationships/tags" Target="../tags/tag57.xml"/><Relationship Id="rId10" Type="http://schemas.openxmlformats.org/officeDocument/2006/relationships/tags" Target="../tags/tag56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3.xml"/><Relationship Id="rId5" Type="http://schemas.openxmlformats.org/officeDocument/2006/relationships/image" Target="../media/image13.png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image" Target="../media/image10.png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image" Target="../media/image15.png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image" Target="../media/image14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2.xml"/><Relationship Id="rId5" Type="http://schemas.openxmlformats.org/officeDocument/2006/relationships/image" Target="../media/image16.png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5000">
              <a:srgbClr val="840001">
                <a:alpha val="100000"/>
              </a:srgbClr>
            </a:gs>
            <a:gs pos="0">
              <a:srgbClr val="9F0000"/>
            </a:gs>
            <a:gs pos="100000">
              <a:srgbClr val="69000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生成图片 (18) 拷贝2"/>
          <p:cNvPicPr>
            <a:picLocks noChangeAspect="1"/>
          </p:cNvPicPr>
          <p:nvPr/>
        </p:nvPicPr>
        <p:blipFill>
          <a:blip r:embed="rId1"/>
          <a:srcRect b="6655"/>
          <a:stretch>
            <a:fillRect/>
          </a:stretch>
        </p:blipFill>
        <p:spPr>
          <a:xfrm>
            <a:off x="0" y="12700"/>
            <a:ext cx="12192000" cy="717867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406968" y="2823326"/>
            <a:ext cx="740029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>
              <a:buClrTx/>
              <a:buSzTx/>
              <a:buFontTx/>
            </a:pPr>
            <a:r>
              <a:rPr lang="en-US" altLang="zh-CN" sz="6000" b="1" dirty="0">
                <a:ln w="15875">
                  <a:noFill/>
                </a:ln>
                <a:gradFill>
                  <a:gsLst>
                    <a:gs pos="0">
                      <a:srgbClr val="FFFDE0"/>
                    </a:gs>
                    <a:gs pos="100000">
                      <a:srgbClr val="FDE160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6000" b="1" dirty="0">
                <a:ln w="15875">
                  <a:noFill/>
                </a:ln>
                <a:gradFill>
                  <a:gsLst>
                    <a:gs pos="0">
                      <a:srgbClr val="FFFDE0"/>
                    </a:gs>
                    <a:gs pos="100000">
                      <a:srgbClr val="FDE160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</a:rPr>
              <a:t>建校</a:t>
            </a:r>
            <a:r>
              <a:rPr lang="en-US" altLang="zh-CN" sz="6000" b="1" dirty="0">
                <a:ln w="15875">
                  <a:noFill/>
                </a:ln>
                <a:gradFill>
                  <a:gsLst>
                    <a:gs pos="0">
                      <a:srgbClr val="FFFDE0"/>
                    </a:gs>
                    <a:gs pos="100000">
                      <a:srgbClr val="FDE160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</a:rPr>
              <a:t>40</a:t>
            </a:r>
            <a:r>
              <a:rPr lang="zh-CN" altLang="en-US" sz="6000" b="1" dirty="0">
                <a:ln w="15875">
                  <a:noFill/>
                </a:ln>
                <a:gradFill>
                  <a:gsLst>
                    <a:gs pos="0">
                      <a:srgbClr val="FFFDE0"/>
                    </a:gs>
                    <a:gs pos="100000">
                      <a:srgbClr val="FDE160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</a:rPr>
              <a:t>周年</a:t>
            </a:r>
            <a:r>
              <a:rPr lang="en-US" altLang="zh-CN" sz="6000" b="1" dirty="0">
                <a:ln w="15875">
                  <a:noFill/>
                </a:ln>
                <a:gradFill>
                  <a:gsLst>
                    <a:gs pos="0">
                      <a:srgbClr val="FFFDE0"/>
                    </a:gs>
                    <a:gs pos="100000">
                      <a:srgbClr val="FDE160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6000" b="1" dirty="0">
                <a:ln w="15875">
                  <a:noFill/>
                </a:ln>
                <a:gradFill>
                  <a:gsLst>
                    <a:gs pos="0">
                      <a:srgbClr val="FFFDE0"/>
                    </a:gs>
                    <a:gs pos="100000">
                      <a:srgbClr val="FDE160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zh-CN" altLang="en-US" sz="6000" b="1" dirty="0">
              <a:ln w="15875">
                <a:noFill/>
              </a:ln>
              <a:gradFill>
                <a:gsLst>
                  <a:gs pos="0">
                    <a:srgbClr val="FFFDE0"/>
                  </a:gs>
                  <a:gs pos="100000">
                    <a:srgbClr val="FDE160"/>
                  </a:gs>
                </a:gsLst>
                <a:lin ang="5400000" scaled="1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 descr="建校40周年标识_转曲线PPYO22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5" y="791210"/>
            <a:ext cx="2976245" cy="1217930"/>
          </a:xfrm>
          <a:prstGeom prst="rect">
            <a:avLst/>
          </a:prstGeom>
        </p:spPr>
      </p:pic>
      <p:pic>
        <p:nvPicPr>
          <p:cNvPr id="10" name="图片 9" descr="数字媒体与视觉传达设计课程问题分析1 (5)"/>
          <p:cNvPicPr>
            <a:picLocks noChangeAspect="1"/>
          </p:cNvPicPr>
          <p:nvPr/>
        </p:nvPicPr>
        <p:blipFill>
          <a:blip r:embed="rId3">
            <a:alphaModFix amt="60000"/>
          </a:blip>
          <a:stretch>
            <a:fillRect/>
          </a:stretch>
        </p:blipFill>
        <p:spPr>
          <a:xfrm>
            <a:off x="-54610" y="3837940"/>
            <a:ext cx="12205970" cy="263652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20000"/>
                <a:lumOff val="80000"/>
              </a:schemeClr>
            </a:gs>
            <a:gs pos="100000">
              <a:schemeClr val="bg1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1100138" y="1541145"/>
            <a:ext cx="9991725" cy="1975485"/>
            <a:chOff x="1755" y="3746"/>
            <a:chExt cx="15735" cy="3111"/>
          </a:xfrm>
        </p:grpSpPr>
        <p:sp>
          <p:nvSpPr>
            <p:cNvPr id="3" name="Прямоугольник 19"/>
            <p:cNvSpPr/>
            <p:nvPr>
              <p:custDataLst>
                <p:tags r:id="rId2"/>
              </p:custDataLst>
            </p:nvPr>
          </p:nvSpPr>
          <p:spPr>
            <a:xfrm>
              <a:off x="1836" y="3756"/>
              <a:ext cx="977" cy="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5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01</a:t>
              </a:r>
              <a:endParaRPr lang="en-US" sz="25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" name="TextBox 5"/>
            <p:cNvSpPr txBox="1"/>
            <p:nvPr>
              <p:custDataLst>
                <p:tags r:id="rId3"/>
              </p:custDataLst>
            </p:nvPr>
          </p:nvSpPr>
          <p:spPr bwMode="auto">
            <a:xfrm>
              <a:off x="1821" y="4893"/>
              <a:ext cx="3571" cy="1964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t" anchorCtr="0" compatLnSpc="0">
              <a:spAutoFit/>
            </a:bodyPr>
            <a:lstStyle/>
            <a:p>
              <a:pPr lvl="0" algn="l">
                <a:lnSpc>
                  <a:spcPct val="150000"/>
                </a:lnSpc>
                <a:spcAft>
                  <a:spcPts val="1000"/>
                </a:spcAft>
                <a:buClrTx/>
                <a:buSzTx/>
                <a:buFontTx/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在此输入详细内容，建议：文字言简意赅，可适当调整字体、颜色、行间距等以突出重点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4"/>
              </p:custDataLst>
            </p:nvPr>
          </p:nvSpPr>
          <p:spPr>
            <a:xfrm>
              <a:off x="1755" y="4710"/>
              <a:ext cx="3527" cy="12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Прямоугольник 19"/>
            <p:cNvSpPr/>
            <p:nvPr>
              <p:custDataLst>
                <p:tags r:id="rId5"/>
              </p:custDataLst>
            </p:nvPr>
          </p:nvSpPr>
          <p:spPr>
            <a:xfrm>
              <a:off x="5859" y="3746"/>
              <a:ext cx="977" cy="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500" b="1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02</a:t>
              </a:r>
              <a:endParaRPr lang="en-US" sz="25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" name="TextBox 5"/>
            <p:cNvSpPr txBox="1"/>
            <p:nvPr>
              <p:custDataLst>
                <p:tags r:id="rId6"/>
              </p:custDataLst>
            </p:nvPr>
          </p:nvSpPr>
          <p:spPr bwMode="auto">
            <a:xfrm>
              <a:off x="5844" y="4893"/>
              <a:ext cx="3571" cy="1964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t" anchorCtr="0" compatLnSpc="0">
              <a:spAutoFit/>
            </a:bodyPr>
            <a:lstStyle/>
            <a:p>
              <a:pPr lvl="0" algn="l">
                <a:lnSpc>
                  <a:spcPct val="150000"/>
                </a:lnSpc>
                <a:spcAft>
                  <a:spcPts val="1000"/>
                </a:spcAft>
                <a:buClrTx/>
                <a:buSzTx/>
                <a:buFontTx/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在此输入详细内容，建议：文字言简意赅，可适当调整字体、颜色、行间距等以突出重点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7" name="矩形 6"/>
            <p:cNvSpPr/>
            <p:nvPr>
              <p:custDataLst>
                <p:tags r:id="rId7"/>
              </p:custDataLst>
            </p:nvPr>
          </p:nvSpPr>
          <p:spPr>
            <a:xfrm>
              <a:off x="5873" y="4710"/>
              <a:ext cx="3527" cy="12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6" name="Прямоугольник 19"/>
            <p:cNvSpPr/>
            <p:nvPr>
              <p:custDataLst>
                <p:tags r:id="rId8"/>
              </p:custDataLst>
            </p:nvPr>
          </p:nvSpPr>
          <p:spPr>
            <a:xfrm>
              <a:off x="9836" y="3756"/>
              <a:ext cx="977" cy="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5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03</a:t>
              </a:r>
              <a:endParaRPr lang="en-US" sz="25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" name="TextBox 5"/>
            <p:cNvSpPr txBox="1"/>
            <p:nvPr>
              <p:custDataLst>
                <p:tags r:id="rId9"/>
              </p:custDataLst>
            </p:nvPr>
          </p:nvSpPr>
          <p:spPr bwMode="auto">
            <a:xfrm>
              <a:off x="9836" y="4893"/>
              <a:ext cx="3571" cy="1964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t" anchorCtr="0" compatLnSpc="0">
              <a:spAutoFit/>
            </a:bodyPr>
            <a:lstStyle/>
            <a:p>
              <a:pPr lvl="0" algn="l">
                <a:lnSpc>
                  <a:spcPct val="150000"/>
                </a:lnSpc>
                <a:spcAft>
                  <a:spcPts val="1000"/>
                </a:spcAft>
                <a:buClrTx/>
                <a:buSzTx/>
                <a:buFontTx/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在此输入详细内容，建议：文字言简意赅，可适当调整字体、颜色、行间距等以突出重点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10"/>
              </p:custDataLst>
            </p:nvPr>
          </p:nvSpPr>
          <p:spPr>
            <a:xfrm>
              <a:off x="9850" y="4710"/>
              <a:ext cx="3527" cy="12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Прямоугольник 19"/>
            <p:cNvSpPr/>
            <p:nvPr>
              <p:custDataLst>
                <p:tags r:id="rId11"/>
              </p:custDataLst>
            </p:nvPr>
          </p:nvSpPr>
          <p:spPr>
            <a:xfrm>
              <a:off x="13919" y="3746"/>
              <a:ext cx="977" cy="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500" b="1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04</a:t>
              </a:r>
              <a:endParaRPr lang="en-US" sz="25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8" name="TextBox 5"/>
            <p:cNvSpPr txBox="1"/>
            <p:nvPr>
              <p:custDataLst>
                <p:tags r:id="rId12"/>
              </p:custDataLst>
            </p:nvPr>
          </p:nvSpPr>
          <p:spPr bwMode="auto">
            <a:xfrm>
              <a:off x="13919" y="4893"/>
              <a:ext cx="3571" cy="1964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t" anchorCtr="0" compatLnSpc="0">
              <a:spAutoFit/>
            </a:bodyPr>
            <a:lstStyle/>
            <a:p>
              <a:pPr lvl="0" algn="l">
                <a:lnSpc>
                  <a:spcPct val="150000"/>
                </a:lnSpc>
                <a:spcAft>
                  <a:spcPts val="1000"/>
                </a:spcAft>
                <a:buClrTx/>
                <a:buSzTx/>
                <a:buFontTx/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在此输入详细内容，建议：文字言简意赅，可适当调整字体、颜色、行间距等以突出重点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9" name="矩形 18"/>
            <p:cNvSpPr/>
            <p:nvPr>
              <p:custDataLst>
                <p:tags r:id="rId13"/>
              </p:custDataLst>
            </p:nvPr>
          </p:nvSpPr>
          <p:spPr>
            <a:xfrm>
              <a:off x="13933" y="4710"/>
              <a:ext cx="3527" cy="12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pic>
        <p:nvPicPr>
          <p:cNvPr id="22" name="图片 21" descr="赖泽鸿.DJI_0299 拷贝 2"/>
          <p:cNvPicPr>
            <a:picLocks noChangeAspect="1"/>
          </p:cNvPicPr>
          <p:nvPr/>
        </p:nvPicPr>
        <p:blipFill>
          <a:blip r:embed="rId14"/>
          <a:srcRect t="10421" b="16444"/>
          <a:stretch>
            <a:fillRect/>
          </a:stretch>
        </p:blipFill>
        <p:spPr>
          <a:xfrm>
            <a:off x="2588895" y="3502660"/>
            <a:ext cx="7234555" cy="25044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22935" y="255905"/>
            <a:ext cx="4955540" cy="564045"/>
          </a:xfrm>
          <a:prstGeom prst="rect">
            <a:avLst/>
          </a:prstGeom>
          <a:noFill/>
        </p:spPr>
        <p:txBody>
          <a:bodyPr wrap="square" lIns="70907" tIns="35455" rIns="70907" bIns="35455" rtlCol="0" anchor="t">
            <a:spAutoFit/>
          </a:bodyPr>
          <a:lstStyle/>
          <a:p>
            <a:pPr lvl="0"/>
            <a:r>
              <a:rPr lang="zh-CN" altLang="en-US" sz="3200" b="1" dirty="0">
                <a:gradFill>
                  <a:gsLst>
                    <a:gs pos="0">
                      <a:srgbClr val="FFFDE0"/>
                    </a:gs>
                    <a:gs pos="100000">
                      <a:srgbClr val="FDE160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输入页面核心标题</a:t>
            </a:r>
            <a:endParaRPr lang="zh-CN" altLang="en-US" sz="3200" b="1" dirty="0">
              <a:gradFill>
                <a:gsLst>
                  <a:gs pos="0">
                    <a:srgbClr val="FFFDE0"/>
                  </a:gs>
                  <a:gs pos="100000">
                    <a:srgbClr val="FDE160"/>
                  </a:gs>
                </a:gsLst>
                <a:lin ang="5400000" scaled="1"/>
              </a:gra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5000">
              <a:srgbClr val="840001">
                <a:alpha val="100000"/>
              </a:srgbClr>
            </a:gs>
            <a:gs pos="0">
              <a:srgbClr val="9F0000"/>
            </a:gs>
            <a:gs pos="100000">
              <a:srgbClr val="69000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912995" y="2418080"/>
            <a:ext cx="22942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dirty="0">
                <a:ln w="15875">
                  <a:noFill/>
                </a:ln>
                <a:gradFill>
                  <a:gsLst>
                    <a:gs pos="0">
                      <a:srgbClr val="FFFDE0"/>
                    </a:gs>
                    <a:gs pos="100000">
                      <a:srgbClr val="FDE160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</a:rPr>
              <a:t>谢谢</a:t>
            </a:r>
            <a:endParaRPr lang="zh-CN" altLang="en-US" sz="6000" b="1">
              <a:solidFill>
                <a:srgbClr val="DBB456"/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60950" y="3429000"/>
            <a:ext cx="1990725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b="1" dirty="0">
                <a:gradFill>
                  <a:gsLst>
                    <a:gs pos="2000">
                      <a:srgbClr val="EDE9CE"/>
                    </a:gs>
                    <a:gs pos="68000">
                      <a:srgbClr val="F4DE7B"/>
                    </a:gs>
                    <a:gs pos="100000">
                      <a:srgbClr val="FACF28"/>
                    </a:gs>
                  </a:gsLst>
                  <a:lin ang="16200000" scaled="1"/>
                </a:gradFill>
                <a:latin typeface="+mj-lt"/>
                <a:ea typeface="微软雅黑" panose="020B0503020204020204" charset="-122"/>
                <a:cs typeface="+mj-lt"/>
                <a:sym typeface="+mn-ea"/>
              </a:rPr>
              <a:t>THANKS </a:t>
            </a:r>
            <a:endParaRPr lang="en-US" altLang="zh-CN" b="1" dirty="0">
              <a:gradFill>
                <a:gsLst>
                  <a:gs pos="2000">
                    <a:srgbClr val="EDE9CE"/>
                  </a:gs>
                  <a:gs pos="68000">
                    <a:srgbClr val="F4DE7B"/>
                  </a:gs>
                  <a:gs pos="100000">
                    <a:srgbClr val="FACF28"/>
                  </a:gs>
                </a:gsLst>
                <a:lin ang="16200000" scaled="1"/>
              </a:gradFill>
              <a:latin typeface="+mj-lt"/>
              <a:ea typeface="微软雅黑" panose="020B0503020204020204" charset="-122"/>
              <a:cs typeface="+mj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图片 10" descr="花瓣素材_庆祝母校成立72周年红金手机海报_48255277"/>
          <p:cNvPicPr>
            <a:picLocks noChangeAspect="1"/>
          </p:cNvPicPr>
          <p:nvPr userDrawn="1"/>
        </p:nvPicPr>
        <p:blipFill>
          <a:blip r:embed="rId1"/>
          <a:srcRect r="409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 descr="图A 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605"/>
            <a:ext cx="5733415" cy="6903085"/>
          </a:xfrm>
          <a:prstGeom prst="rect">
            <a:avLst/>
          </a:prstGeom>
        </p:spPr>
      </p:pic>
      <p:pic>
        <p:nvPicPr>
          <p:cNvPr id="18" name="图片 17" descr="未命名 -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195" y="1228090"/>
            <a:ext cx="4404360" cy="44043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04925" y="2743200"/>
            <a:ext cx="2628900" cy="13544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210">
                <a:gradFill>
                  <a:gsLst>
                    <a:gs pos="53000">
                      <a:srgbClr val="F3CA9F"/>
                    </a:gs>
                    <a:gs pos="7000">
                      <a:srgbClr val="E09155"/>
                    </a:gs>
                    <a:gs pos="97000">
                      <a:srgbClr val="E09155"/>
                    </a:gs>
                  </a:gsLst>
                  <a:lin ang="0" scaled="0"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目</a:t>
            </a:r>
            <a:r>
              <a:rPr lang="en-US" altLang="zh-CN" sz="8210">
                <a:gradFill>
                  <a:gsLst>
                    <a:gs pos="53000">
                      <a:srgbClr val="F3CA9F"/>
                    </a:gs>
                    <a:gs pos="7000">
                      <a:srgbClr val="E09155"/>
                    </a:gs>
                    <a:gs pos="97000">
                      <a:srgbClr val="E09155"/>
                    </a:gs>
                  </a:gsLst>
                  <a:lin ang="0" scaled="0"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 </a:t>
            </a:r>
            <a:r>
              <a:rPr lang="zh-CN" altLang="en-US" sz="8210">
                <a:gradFill>
                  <a:gsLst>
                    <a:gs pos="53000">
                      <a:srgbClr val="F3CA9F"/>
                    </a:gs>
                    <a:gs pos="7000">
                      <a:srgbClr val="E09155"/>
                    </a:gs>
                    <a:gs pos="97000">
                      <a:srgbClr val="E09155"/>
                    </a:gs>
                  </a:gsLst>
                  <a:lin ang="0" scaled="0"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录</a:t>
            </a:r>
            <a:endParaRPr lang="zh-CN" altLang="en-US" sz="8210">
              <a:gradFill>
                <a:gsLst>
                  <a:gs pos="53000">
                    <a:srgbClr val="F3CA9F"/>
                  </a:gs>
                  <a:gs pos="7000">
                    <a:srgbClr val="E09155"/>
                  </a:gs>
                  <a:gs pos="97000">
                    <a:srgbClr val="E09155"/>
                  </a:gs>
                </a:gsLst>
                <a:lin ang="0" scaled="0"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6623050" y="1207770"/>
            <a:ext cx="981075" cy="9004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5260">
                <a:gradFill>
                  <a:gsLst>
                    <a:gs pos="53000">
                      <a:srgbClr val="F3CA9F"/>
                    </a:gs>
                    <a:gs pos="7000">
                      <a:srgbClr val="E09155"/>
                    </a:gs>
                    <a:gs pos="97000">
                      <a:srgbClr val="E09155"/>
                    </a:gs>
                  </a:gsLst>
                  <a:lin ang="0" scaled="0"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01</a:t>
            </a:r>
            <a:endParaRPr lang="en-US" sz="5260">
              <a:gradFill>
                <a:gsLst>
                  <a:gs pos="53000">
                    <a:srgbClr val="F3CA9F"/>
                  </a:gs>
                  <a:gs pos="7000">
                    <a:srgbClr val="E09155"/>
                  </a:gs>
                  <a:gs pos="97000">
                    <a:srgbClr val="E09155"/>
                  </a:gs>
                </a:gsLst>
                <a:lin ang="0" scaled="0"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6623050" y="2382520"/>
            <a:ext cx="981075" cy="9004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5260">
                <a:gradFill>
                  <a:gsLst>
                    <a:gs pos="53000">
                      <a:srgbClr val="F3CA9F"/>
                    </a:gs>
                    <a:gs pos="7000">
                      <a:srgbClr val="E09155"/>
                    </a:gs>
                    <a:gs pos="97000">
                      <a:srgbClr val="E09155"/>
                    </a:gs>
                  </a:gsLst>
                  <a:lin ang="0" scaled="0"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02</a:t>
            </a:r>
            <a:endParaRPr lang="en-US" sz="5260">
              <a:gradFill>
                <a:gsLst>
                  <a:gs pos="53000">
                    <a:srgbClr val="F3CA9F"/>
                  </a:gs>
                  <a:gs pos="7000">
                    <a:srgbClr val="E09155"/>
                  </a:gs>
                  <a:gs pos="97000">
                    <a:srgbClr val="E09155"/>
                  </a:gs>
                </a:gsLst>
                <a:lin ang="0" scaled="0"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6623050" y="3557270"/>
            <a:ext cx="981075" cy="9004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5260">
                <a:gradFill>
                  <a:gsLst>
                    <a:gs pos="53000">
                      <a:srgbClr val="F3CA9F"/>
                    </a:gs>
                    <a:gs pos="7000">
                      <a:srgbClr val="E09155"/>
                    </a:gs>
                    <a:gs pos="97000">
                      <a:srgbClr val="E09155"/>
                    </a:gs>
                  </a:gsLst>
                  <a:lin ang="0" scaled="0"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03</a:t>
            </a:r>
            <a:endParaRPr lang="en-US" sz="5260">
              <a:gradFill>
                <a:gsLst>
                  <a:gs pos="53000">
                    <a:srgbClr val="F3CA9F"/>
                  </a:gs>
                  <a:gs pos="7000">
                    <a:srgbClr val="E09155"/>
                  </a:gs>
                  <a:gs pos="97000">
                    <a:srgbClr val="E09155"/>
                  </a:gs>
                </a:gsLst>
                <a:lin ang="0" scaled="0"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6623050" y="4732020"/>
            <a:ext cx="981075" cy="9004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5260">
                <a:gradFill>
                  <a:gsLst>
                    <a:gs pos="53000">
                      <a:srgbClr val="F3CA9F"/>
                    </a:gs>
                    <a:gs pos="7000">
                      <a:srgbClr val="E09155"/>
                    </a:gs>
                    <a:gs pos="97000">
                      <a:srgbClr val="E09155"/>
                    </a:gs>
                  </a:gsLst>
                  <a:lin ang="0" scaled="0"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04</a:t>
            </a:r>
            <a:endParaRPr lang="en-US" sz="5260">
              <a:gradFill>
                <a:gsLst>
                  <a:gs pos="53000">
                    <a:srgbClr val="F3CA9F"/>
                  </a:gs>
                  <a:gs pos="7000">
                    <a:srgbClr val="E09155"/>
                  </a:gs>
                  <a:gs pos="97000">
                    <a:srgbClr val="E09155"/>
                  </a:gs>
                </a:gsLst>
                <a:lin ang="0" scaled="0"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7781925" y="1407160"/>
            <a:ext cx="2608580" cy="501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670">
                <a:solidFill>
                  <a:srgbClr val="E19257"/>
                </a:solidFill>
                <a:latin typeface="黑体" panose="02010609060101010101" charset="-122"/>
                <a:ea typeface="黑体" panose="02010609060101010101" charset="-122"/>
              </a:rPr>
              <a:t>请输相关文案</a:t>
            </a:r>
            <a:endParaRPr lang="zh-CN" altLang="en-US" sz="2670">
              <a:solidFill>
                <a:srgbClr val="E19257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7774305" y="2581910"/>
            <a:ext cx="2608580" cy="501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670">
                <a:solidFill>
                  <a:srgbClr val="E19257"/>
                </a:solidFill>
                <a:latin typeface="黑体" panose="02010609060101010101" charset="-122"/>
                <a:ea typeface="黑体" panose="02010609060101010101" charset="-122"/>
              </a:rPr>
              <a:t>请输相关文案</a:t>
            </a:r>
            <a:endParaRPr lang="zh-CN" altLang="en-US" sz="2670">
              <a:solidFill>
                <a:srgbClr val="E19257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0"/>
            </p:custDataLst>
          </p:nvPr>
        </p:nvSpPr>
        <p:spPr>
          <a:xfrm>
            <a:off x="7774305" y="3756660"/>
            <a:ext cx="2608580" cy="501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670">
                <a:solidFill>
                  <a:srgbClr val="E19257"/>
                </a:solidFill>
                <a:latin typeface="黑体" panose="02010609060101010101" charset="-122"/>
                <a:ea typeface="黑体" panose="02010609060101010101" charset="-122"/>
              </a:rPr>
              <a:t>请输相关文案</a:t>
            </a:r>
            <a:endParaRPr lang="zh-CN" altLang="en-US" sz="2670">
              <a:solidFill>
                <a:srgbClr val="E19257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1"/>
            </p:custDataLst>
          </p:nvPr>
        </p:nvSpPr>
        <p:spPr>
          <a:xfrm>
            <a:off x="7774305" y="4931410"/>
            <a:ext cx="2608580" cy="501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670">
                <a:solidFill>
                  <a:srgbClr val="E19257"/>
                </a:solidFill>
                <a:latin typeface="黑体" panose="02010609060101010101" charset="-122"/>
                <a:ea typeface="黑体" panose="02010609060101010101" charset="-122"/>
              </a:rPr>
              <a:t>请输相关文案</a:t>
            </a:r>
            <a:endParaRPr lang="zh-CN" altLang="en-US" sz="2670">
              <a:solidFill>
                <a:srgbClr val="E19257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花瓣素材_庆祝母校成立72周年红金手机海报_48255277"/>
          <p:cNvPicPr>
            <a:picLocks noChangeAspect="1"/>
          </p:cNvPicPr>
          <p:nvPr userDrawn="1"/>
        </p:nvPicPr>
        <p:blipFill>
          <a:blip r:embed="rId1"/>
          <a:srcRect r="409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矩形: 圆角 87"/>
          <p:cNvSpPr/>
          <p:nvPr/>
        </p:nvSpPr>
        <p:spPr>
          <a:xfrm rot="10800000">
            <a:off x="635" y="2174875"/>
            <a:ext cx="12200890" cy="2508885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2"/>
              </a:gs>
              <a:gs pos="62000">
                <a:srgbClr val="FDF2AF">
                  <a:alpha val="100000"/>
                </a:srgbClr>
              </a:gs>
              <a:gs pos="100000">
                <a:schemeClr val="bg1"/>
              </a:gs>
            </a:gsLst>
            <a:lin ang="8820000" scaled="1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dist"/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3" name="标题 1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3266439" y="2767648"/>
            <a:ext cx="4914265" cy="83566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  <a:scene3d>
              <a:camera prst="orthographicFront"/>
              <a:lightRig rig="threePt" dir="t"/>
            </a:scene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sz="3200" dirty="0">
                <a:solidFill>
                  <a:schemeClr val="tx1"/>
                </a:solidFill>
                <a:effectLst/>
                <a:ea typeface="微软雅黑" panose="020B0503020204020204" charset="-122"/>
              </a:rPr>
              <a:t>输入章节标题</a:t>
            </a:r>
            <a:endParaRPr lang="zh-CN" altLang="en-US" sz="3200" dirty="0">
              <a:solidFill>
                <a:schemeClr val="tx1"/>
              </a:solidFill>
              <a:effectLst/>
              <a:ea typeface="微软雅黑" panose="020B0503020204020204" charset="-122"/>
            </a:endParaRPr>
          </a:p>
        </p:txBody>
      </p:sp>
      <p:sp>
        <p:nvSpPr>
          <p:cNvPr id="14" name="副标题 13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3409315" y="3603625"/>
            <a:ext cx="3904615" cy="428625"/>
          </a:xfrm>
          <a:prstGeom prst="rect">
            <a:avLst/>
          </a:prstGeom>
        </p:spPr>
        <p:txBody>
          <a:bodyPr vert="horz" lIns="90000" tIns="46800" rIns="90000" bIns="46800" rtlCol="0">
            <a:normAutofit lnSpcReduction="10000"/>
            <a:scene3d>
              <a:camera prst="orthographicFront"/>
              <a:lightRig rig="threePt" dir="t"/>
            </a:scene3d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tx1"/>
                </a:solidFill>
                <a:effectLst/>
              </a:rPr>
              <a:t>输入补充说明</a:t>
            </a:r>
            <a:endParaRPr lang="zh-CN" altLang="en-US" dirty="0">
              <a:solidFill>
                <a:schemeClr val="tx1"/>
              </a:solidFill>
              <a:effectLst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81637" y="2768716"/>
            <a:ext cx="143637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b="1">
                <a:solidFill>
                  <a:srgbClr val="C00000"/>
                </a:solidFill>
                <a:effectLst/>
                <a:latin typeface="+mj-ea"/>
                <a:ea typeface="+mj-ea"/>
                <a:cs typeface="+mj-ea"/>
              </a:rPr>
              <a:t>01</a:t>
            </a:r>
            <a:endParaRPr lang="en-US" sz="8000" b="1">
              <a:solidFill>
                <a:srgbClr val="C00000"/>
              </a:solidFill>
              <a:effectLst/>
              <a:latin typeface="+mj-ea"/>
              <a:ea typeface="+mj-ea"/>
              <a:cs typeface="+mj-ea"/>
            </a:endParaRPr>
          </a:p>
        </p:txBody>
      </p:sp>
      <p:pic>
        <p:nvPicPr>
          <p:cNvPr id="5" name="图片 4" descr="生成校园插画 (4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4640" y="3085465"/>
            <a:ext cx="3978910" cy="3544570"/>
          </a:xfrm>
          <a:prstGeom prst="rect">
            <a:avLst/>
          </a:prstGeom>
        </p:spPr>
      </p:pic>
      <p:pic>
        <p:nvPicPr>
          <p:cNvPr id="6" name="图片 5" descr="建校40周年标识_转曲线PPYO22K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01250" y="492760"/>
            <a:ext cx="1587500" cy="64960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20000"/>
                <a:lumOff val="80000"/>
              </a:schemeClr>
            </a:gs>
            <a:gs pos="100000">
              <a:schemeClr val="bg1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781050" y="243205"/>
            <a:ext cx="4955540" cy="564045"/>
          </a:xfrm>
          <a:prstGeom prst="rect">
            <a:avLst/>
          </a:prstGeom>
          <a:noFill/>
        </p:spPr>
        <p:txBody>
          <a:bodyPr wrap="square" lIns="70907" tIns="35455" rIns="70907" bIns="35455" rtlCol="0" anchor="t">
            <a:spAutoFit/>
          </a:bodyPr>
          <a:lstStyle/>
          <a:p>
            <a:pPr lvl="0"/>
            <a:r>
              <a:rPr lang="zh-CN" altLang="en-US" sz="3200" b="1" dirty="0">
                <a:gradFill>
                  <a:gsLst>
                    <a:gs pos="0">
                      <a:srgbClr val="FFFDE0"/>
                    </a:gs>
                    <a:gs pos="100000">
                      <a:srgbClr val="FDE160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输入页面核心标题</a:t>
            </a:r>
            <a:endParaRPr lang="zh-CN" altLang="en-US" sz="3200" b="1" dirty="0">
              <a:gradFill>
                <a:gsLst>
                  <a:gs pos="0">
                    <a:srgbClr val="FFFDE0"/>
                  </a:gs>
                  <a:gs pos="100000">
                    <a:srgbClr val="FDE160"/>
                  </a:gs>
                </a:gsLst>
                <a:lin ang="5400000" scaled="1"/>
              </a:gra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781050" y="1922145"/>
            <a:ext cx="3220720" cy="3796665"/>
            <a:chOff x="1230" y="3027"/>
            <a:chExt cx="5072" cy="5979"/>
          </a:xfrm>
        </p:grpSpPr>
        <p:sp>
          <p:nvSpPr>
            <p:cNvPr id="13" name="矩形 12"/>
            <p:cNvSpPr/>
            <p:nvPr>
              <p:custDataLst>
                <p:tags r:id="rId2"/>
              </p:custDataLst>
            </p:nvPr>
          </p:nvSpPr>
          <p:spPr>
            <a:xfrm>
              <a:off x="1247" y="3027"/>
              <a:ext cx="5037" cy="597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  <a:effectLst>
              <a:outerShdw blurRad="304800" sx="102000" sy="102000" algn="ctr" rotWithShape="0">
                <a:srgbClr val="900202">
                  <a:alpha val="1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矩形 17"/>
            <p:cNvSpPr/>
            <p:nvPr>
              <p:custDataLst>
                <p:tags r:id="rId3"/>
              </p:custDataLst>
            </p:nvPr>
          </p:nvSpPr>
          <p:spPr>
            <a:xfrm>
              <a:off x="1506" y="6667"/>
              <a:ext cx="4519" cy="21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noProof="0" dirty="0">
                  <a:ln>
                    <a:noFill/>
                  </a:ln>
                  <a:solidFill>
                    <a:schemeClr val="dk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在此输入详细内容，建议：文字言简意赅，分点阐述核心观点；可适当调整字体、颜色、行间距等格式以突出重点</a:t>
              </a:r>
              <a:endParaRPr lang="zh-CN" altLang="en-US" sz="1400" noProof="0" dirty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>
              <p:custDataLst>
                <p:tags r:id="rId4"/>
              </p:custDataLst>
            </p:nvPr>
          </p:nvSpPr>
          <p:spPr>
            <a:xfrm>
              <a:off x="1230" y="8893"/>
              <a:ext cx="5072" cy="11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pic>
          <p:nvPicPr>
            <p:cNvPr id="40" name="图片 39" descr="C:/Users/Administrator/Desktop/校庆PPT资源/优秀摄影作品/生成风景摄影作品 (3).png生成风景摄影作品 (3)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rcRect l="7782" t="-18" r="7782" b="18"/>
            <a:stretch>
              <a:fillRect/>
            </a:stretch>
          </p:blipFill>
          <p:spPr>
            <a:xfrm>
              <a:off x="1668" y="3487"/>
              <a:ext cx="4193" cy="2795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>
            <p:custDataLst>
              <p:tags r:id="rId7"/>
            </p:custDataLst>
          </p:nvPr>
        </p:nvGrpSpPr>
        <p:grpSpPr>
          <a:xfrm>
            <a:off x="4483100" y="1912620"/>
            <a:ext cx="3220720" cy="3796665"/>
            <a:chOff x="7060" y="3012"/>
            <a:chExt cx="5072" cy="5979"/>
          </a:xfrm>
        </p:grpSpPr>
        <p:sp>
          <p:nvSpPr>
            <p:cNvPr id="31" name="矩形 30"/>
            <p:cNvSpPr/>
            <p:nvPr>
              <p:custDataLst>
                <p:tags r:id="rId8"/>
              </p:custDataLst>
            </p:nvPr>
          </p:nvSpPr>
          <p:spPr>
            <a:xfrm>
              <a:off x="7078" y="3012"/>
              <a:ext cx="5037" cy="597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  <a:effectLst>
              <a:outerShdw blurRad="304800" sx="102000" sy="102000" algn="ctr" rotWithShape="0">
                <a:srgbClr val="900202">
                  <a:alpha val="1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" name="矩形 33"/>
            <p:cNvSpPr/>
            <p:nvPr>
              <p:custDataLst>
                <p:tags r:id="rId9"/>
              </p:custDataLst>
            </p:nvPr>
          </p:nvSpPr>
          <p:spPr>
            <a:xfrm>
              <a:off x="7060" y="8878"/>
              <a:ext cx="5072" cy="11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pic>
          <p:nvPicPr>
            <p:cNvPr id="41" name="图片 40" descr="C:/Users/Administrator/Desktop/校庆PPT资源/优秀摄影作品/生成风景摄影作品 (5).png生成风景摄影作品 (5)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/>
            <a:srcRect l="-12" t="12" r="12" b="12"/>
            <a:stretch>
              <a:fillRect/>
            </a:stretch>
          </p:blipFill>
          <p:spPr>
            <a:xfrm>
              <a:off x="7499" y="3485"/>
              <a:ext cx="4196" cy="2797"/>
            </a:xfrm>
            <a:prstGeom prst="rect">
              <a:avLst/>
            </a:prstGeom>
          </p:spPr>
        </p:pic>
        <p:sp>
          <p:nvSpPr>
            <p:cNvPr id="43" name="矩形 42"/>
            <p:cNvSpPr/>
            <p:nvPr>
              <p:custDataLst>
                <p:tags r:id="rId12"/>
              </p:custDataLst>
            </p:nvPr>
          </p:nvSpPr>
          <p:spPr>
            <a:xfrm>
              <a:off x="7337" y="6667"/>
              <a:ext cx="4519" cy="21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l" defTabSz="1216025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400" noProof="0" dirty="0">
                  <a:ln>
                    <a:noFill/>
                  </a:ln>
                  <a:solidFill>
                    <a:schemeClr val="dk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在此输入详细内容，建议：文字言简意赅，分点阐述核心观点；可适当调整字体、颜色、行间距等格式以突出重点</a:t>
              </a:r>
              <a:endParaRPr lang="zh-CN" altLang="en-US" sz="1400" noProof="0" dirty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>
            <p:custDataLst>
              <p:tags r:id="rId13"/>
            </p:custDataLst>
          </p:nvPr>
        </p:nvGrpSpPr>
        <p:grpSpPr>
          <a:xfrm>
            <a:off x="8186420" y="1912620"/>
            <a:ext cx="3220720" cy="3796665"/>
            <a:chOff x="12892" y="3012"/>
            <a:chExt cx="5072" cy="5979"/>
          </a:xfrm>
        </p:grpSpPr>
        <p:sp>
          <p:nvSpPr>
            <p:cNvPr id="36" name="矩形 35"/>
            <p:cNvSpPr/>
            <p:nvPr>
              <p:custDataLst>
                <p:tags r:id="rId14"/>
              </p:custDataLst>
            </p:nvPr>
          </p:nvSpPr>
          <p:spPr>
            <a:xfrm>
              <a:off x="12910" y="3012"/>
              <a:ext cx="5037" cy="597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  <a:effectLst>
              <a:outerShdw blurRad="304800" sx="102000" sy="102000" algn="ctr" rotWithShape="0">
                <a:srgbClr val="900202">
                  <a:alpha val="1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" name="矩形 38"/>
            <p:cNvSpPr/>
            <p:nvPr>
              <p:custDataLst>
                <p:tags r:id="rId15"/>
              </p:custDataLst>
            </p:nvPr>
          </p:nvSpPr>
          <p:spPr>
            <a:xfrm>
              <a:off x="12892" y="8878"/>
              <a:ext cx="5072" cy="11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" name="矩形 43"/>
            <p:cNvSpPr/>
            <p:nvPr>
              <p:custDataLst>
                <p:tags r:id="rId16"/>
              </p:custDataLst>
            </p:nvPr>
          </p:nvSpPr>
          <p:spPr>
            <a:xfrm>
              <a:off x="13168" y="6667"/>
              <a:ext cx="4519" cy="21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l" defTabSz="1216025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400" noProof="0" dirty="0">
                  <a:ln>
                    <a:noFill/>
                  </a:ln>
                  <a:solidFill>
                    <a:schemeClr val="dk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在此输入详细内容，建议：文字言简意赅，分点阐述核心观点；可适当调整字体、颜色、行间距等格式以突出重点</a:t>
              </a:r>
              <a:endParaRPr lang="zh-CN" altLang="en-US" sz="1400" noProof="0" dirty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pic>
          <p:nvPicPr>
            <p:cNvPr id="45" name="图片 44" descr="C:/Users/Administrator/Desktop/校庆PPT资源/优秀摄影作品/生成风景摄影作品okok1 (2).jpg生成风景摄影作品okok1 (2)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18"/>
            <a:srcRect l="18" t="-18" r="18" b="18"/>
            <a:stretch>
              <a:fillRect/>
            </a:stretch>
          </p:blipFill>
          <p:spPr>
            <a:xfrm>
              <a:off x="13348" y="3480"/>
              <a:ext cx="4202" cy="28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花瓣素材_庆祝母校成立72周年红金手机海报_48255277"/>
          <p:cNvPicPr>
            <a:picLocks noChangeAspect="1"/>
          </p:cNvPicPr>
          <p:nvPr userDrawn="1"/>
        </p:nvPicPr>
        <p:blipFill>
          <a:blip r:embed="rId1"/>
          <a:srcRect r="409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 descr="建校40周年标识_转曲线PPYO22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0" y="492760"/>
            <a:ext cx="1587500" cy="649605"/>
          </a:xfrm>
          <a:prstGeom prst="rect">
            <a:avLst/>
          </a:prstGeom>
        </p:spPr>
      </p:pic>
      <p:sp>
        <p:nvSpPr>
          <p:cNvPr id="2" name="矩形: 圆角 87"/>
          <p:cNvSpPr/>
          <p:nvPr/>
        </p:nvSpPr>
        <p:spPr>
          <a:xfrm rot="10800000">
            <a:off x="635" y="2174875"/>
            <a:ext cx="12200890" cy="2508885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2"/>
              </a:gs>
              <a:gs pos="62000">
                <a:srgbClr val="FDF2AF">
                  <a:alpha val="100000"/>
                </a:srgbClr>
              </a:gs>
              <a:gs pos="100000">
                <a:schemeClr val="bg1"/>
              </a:gs>
            </a:gsLst>
            <a:lin ang="8820000" scaled="1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dist"/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3" name="标题 1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3266439" y="2767648"/>
            <a:ext cx="4914265" cy="83566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  <a:scene3d>
              <a:camera prst="orthographicFront"/>
              <a:lightRig rig="threePt" dir="t"/>
            </a:scene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sz="3200" dirty="0">
                <a:solidFill>
                  <a:schemeClr val="tx1"/>
                </a:solidFill>
                <a:effectLst/>
                <a:ea typeface="微软雅黑" panose="020B0503020204020204" charset="-122"/>
              </a:rPr>
              <a:t>输入章节标题</a:t>
            </a:r>
            <a:endParaRPr lang="zh-CN" altLang="en-US" sz="3200" dirty="0">
              <a:solidFill>
                <a:schemeClr val="tx1"/>
              </a:solidFill>
              <a:effectLst/>
              <a:ea typeface="微软雅黑" panose="020B0503020204020204" charset="-122"/>
            </a:endParaRPr>
          </a:p>
        </p:txBody>
      </p:sp>
      <p:sp>
        <p:nvSpPr>
          <p:cNvPr id="8" name="副标题 13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3409315" y="3609975"/>
            <a:ext cx="3904615" cy="428625"/>
          </a:xfrm>
          <a:prstGeom prst="rect">
            <a:avLst/>
          </a:prstGeom>
        </p:spPr>
        <p:txBody>
          <a:bodyPr vert="horz" lIns="90000" tIns="46800" rIns="90000" bIns="46800" rtlCol="0">
            <a:normAutofit lnSpcReduction="10000"/>
            <a:scene3d>
              <a:camera prst="orthographicFront"/>
              <a:lightRig rig="threePt" dir="t"/>
            </a:scene3d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tx1"/>
                </a:solidFill>
                <a:effectLst/>
              </a:rPr>
              <a:t>输入补充说明</a:t>
            </a:r>
            <a:endParaRPr lang="zh-CN" altLang="en-US" dirty="0">
              <a:solidFill>
                <a:schemeClr val="tx1"/>
              </a:solidFill>
              <a:effectLst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81637" y="2768716"/>
            <a:ext cx="143637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b="1">
                <a:solidFill>
                  <a:srgbClr val="C00000"/>
                </a:solidFill>
                <a:effectLst/>
                <a:latin typeface="+mj-ea"/>
                <a:ea typeface="+mj-ea"/>
                <a:cs typeface="+mj-ea"/>
              </a:rPr>
              <a:t>02</a:t>
            </a:r>
            <a:endParaRPr lang="en-US" sz="8000" b="1">
              <a:solidFill>
                <a:srgbClr val="C00000"/>
              </a:solidFill>
              <a:effectLst/>
              <a:latin typeface="+mj-ea"/>
              <a:ea typeface="+mj-ea"/>
              <a:cs typeface="+mj-ea"/>
            </a:endParaRPr>
          </a:p>
        </p:txBody>
      </p:sp>
      <p:pic>
        <p:nvPicPr>
          <p:cNvPr id="11" name="图片 10" descr="生成图片 (5)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481570" y="3735705"/>
            <a:ext cx="4583430" cy="274129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20000"/>
                <a:lumOff val="80000"/>
              </a:schemeClr>
            </a:gs>
            <a:gs pos="100000">
              <a:schemeClr val="bg1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87"/>
          <p:cNvSpPr/>
          <p:nvPr/>
        </p:nvSpPr>
        <p:spPr>
          <a:xfrm>
            <a:off x="9525" y="196850"/>
            <a:ext cx="11481435" cy="730885"/>
          </a:xfrm>
          <a:prstGeom prst="roundRect">
            <a:avLst>
              <a:gd name="adj" fmla="val 0"/>
            </a:avLst>
          </a:prstGeom>
          <a:gradFill>
            <a:gsLst>
              <a:gs pos="34000">
                <a:srgbClr val="C00000"/>
              </a:gs>
              <a:gs pos="100000">
                <a:schemeClr val="accent6">
                  <a:lumMod val="20000"/>
                  <a:lumOff val="80000"/>
                  <a:alpha val="0"/>
                </a:schemeClr>
              </a:gs>
            </a:gsLst>
            <a:lin ang="0" scaled="0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dist"/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41" name="图片 40" descr="C:/Users/Administrator/Desktop/校庆PPT资源/优秀摄影作品/生成风景摄影作品 (3).png生成风景摄影作品 (3)"/>
          <p:cNvPicPr>
            <a:picLocks noChangeAspect="1"/>
          </p:cNvPicPr>
          <p:nvPr/>
        </p:nvPicPr>
        <p:blipFill>
          <a:blip r:embed="rId1"/>
          <a:srcRect l="7782" r="7782"/>
          <a:stretch>
            <a:fillRect/>
          </a:stretch>
        </p:blipFill>
        <p:spPr>
          <a:xfrm>
            <a:off x="4694555" y="1559560"/>
            <a:ext cx="3053715" cy="203581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7870825" y="1518920"/>
            <a:ext cx="3044825" cy="212280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4703445" y="3780790"/>
            <a:ext cx="3044825" cy="212280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846455" y="2200910"/>
            <a:ext cx="3336290" cy="89069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rtlCol="0" anchor="t" anchorCtr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思源宋体 CN" panose="02020400000000000000" charset="-122"/>
                <a:sym typeface="+mn-ea"/>
              </a:rPr>
              <a:t>在此输入详细内容，建议：文字言简意赅，分点阐述核心观点；可适当调整字体、颜色、行间距等格式以突出重点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思源宋体 CN" panose="02020400000000000000" charset="-122"/>
              <a:sym typeface="+mn-ea"/>
            </a:endParaRPr>
          </a:p>
        </p:txBody>
      </p:sp>
      <p:sp>
        <p:nvSpPr>
          <p:cNvPr id="23" name="文本框 22"/>
          <p:cNvSpPr txBox="1"/>
          <p:nvPr>
            <p:custDataLst>
              <p:tags r:id="rId5"/>
            </p:custDataLst>
          </p:nvPr>
        </p:nvSpPr>
        <p:spPr>
          <a:xfrm flipH="1">
            <a:off x="846455" y="1801495"/>
            <a:ext cx="2038350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思源宋体 CN" panose="02020400000000000000" charset="-122"/>
                <a:sym typeface="+mn-ea"/>
              </a:rPr>
              <a:t>输入分项标题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思源宋体 CN" panose="02020400000000000000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846455" y="4536440"/>
            <a:ext cx="3336290" cy="89069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rtlCol="0" anchor="t" anchorCtr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思源宋体 CN" panose="02020400000000000000" charset="-122"/>
                <a:sym typeface="+mn-ea"/>
              </a:rPr>
              <a:t>在此输入详细内容，建议：文字言简意赅，分点阐述核心观点；可适当调整字体、颜色、行间距等格式以突出重点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思源宋体 CN" panose="02020400000000000000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 flipH="1">
            <a:off x="846455" y="4137025"/>
            <a:ext cx="2038350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思源宋体 CN" panose="02020400000000000000" charset="-122"/>
                <a:sym typeface="+mn-ea"/>
              </a:rPr>
              <a:t>输入分项标题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思源宋体 CN" panose="02020400000000000000" charset="-122"/>
              <a:sym typeface="+mn-ea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8"/>
            </p:custDataLst>
          </p:nvPr>
        </p:nvCxnSpPr>
        <p:spPr>
          <a:xfrm>
            <a:off x="915670" y="3716020"/>
            <a:ext cx="3196590" cy="0"/>
          </a:xfrm>
          <a:prstGeom prst="line">
            <a:avLst/>
          </a:prstGeom>
          <a:ln w="12700">
            <a:solidFill>
              <a:schemeClr val="accent6">
                <a:lumMod val="75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>
            <p:custDataLst>
              <p:tags r:id="rId9"/>
            </p:custDataLst>
          </p:nvPr>
        </p:nvSpPr>
        <p:spPr>
          <a:xfrm>
            <a:off x="8274685" y="2462530"/>
            <a:ext cx="2315845" cy="1167692"/>
          </a:xfrm>
          <a:prstGeom prst="rect">
            <a:avLst/>
          </a:prstGeom>
          <a:noFill/>
        </p:spPr>
        <p:txBody>
          <a:bodyPr vert="horz" wrap="square" rtlCol="0" anchor="t" anchorCtr="0">
            <a:spAutoFit/>
          </a:bodyPr>
          <a:lstStyle/>
          <a:p>
            <a:pPr algn="l" fontAlgn="auto">
              <a:lnSpc>
                <a:spcPct val="150000"/>
              </a:lnSpc>
              <a:spcAft>
                <a:spcPts val="1000"/>
              </a:spcAft>
            </a:pPr>
            <a:r>
              <a:rPr lang="zh-CN" altLang="en-US" sz="1200" dirty="0">
                <a:solidFill>
                  <a:schemeClr val="lt1">
                    <a:alpha val="7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思源宋体 CN" panose="02020400000000000000" charset="-122"/>
                <a:sym typeface="+mn-ea"/>
              </a:rPr>
              <a:t>在此输入详细内容，建议：文字言简意赅，分点阐述核心观点；可适当调整字体、颜色、行间距等格式以突出重点</a:t>
            </a:r>
            <a:endParaRPr lang="zh-CN" altLang="en-US" sz="1200" dirty="0">
              <a:solidFill>
                <a:schemeClr val="lt1">
                  <a:alpha val="7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思源宋体 CN" panose="02020400000000000000" charset="-122"/>
              <a:sym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10"/>
            </p:custDataLst>
          </p:nvPr>
        </p:nvSpPr>
        <p:spPr>
          <a:xfrm flipH="1">
            <a:off x="8274368" y="2090420"/>
            <a:ext cx="1569660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思源宋体 CN" panose="02020400000000000000" charset="-122"/>
                <a:sym typeface="+mn-ea"/>
              </a:rPr>
              <a:t>输入分项标题</a:t>
            </a:r>
            <a:endParaRPr lang="zh-CN" altLang="en-US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思源宋体 CN" panose="02020400000000000000" charset="-122"/>
              <a:sym typeface="+mn-ea"/>
            </a:endParaRPr>
          </a:p>
        </p:txBody>
      </p:sp>
      <p:sp>
        <p:nvSpPr>
          <p:cNvPr id="19" name="文本框 18"/>
          <p:cNvSpPr txBox="1"/>
          <p:nvPr>
            <p:custDataLst>
              <p:tags r:id="rId11"/>
            </p:custDataLst>
          </p:nvPr>
        </p:nvSpPr>
        <p:spPr>
          <a:xfrm>
            <a:off x="5005705" y="4679950"/>
            <a:ext cx="2449195" cy="1167692"/>
          </a:xfrm>
          <a:prstGeom prst="rect">
            <a:avLst/>
          </a:prstGeom>
          <a:noFill/>
        </p:spPr>
        <p:txBody>
          <a:bodyPr vert="horz" wrap="square" rtlCol="0" anchor="t" anchorCtr="0">
            <a:spAutoFit/>
          </a:bodyPr>
          <a:lstStyle/>
          <a:p>
            <a:pPr algn="l" fontAlgn="auto">
              <a:lnSpc>
                <a:spcPct val="150000"/>
              </a:lnSpc>
              <a:spcAft>
                <a:spcPts val="1000"/>
              </a:spcAft>
            </a:pPr>
            <a:r>
              <a:rPr lang="zh-CN" altLang="en-US" sz="1200" dirty="0">
                <a:solidFill>
                  <a:schemeClr val="lt1">
                    <a:alpha val="7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思源宋体 CN" panose="02020400000000000000" charset="-122"/>
              </a:rPr>
              <a:t>在此输入详细内容，建议：文字言简意赅，分点阐述核心观点；可适当调整字体、颜色、行间距等格式以突出重点</a:t>
            </a:r>
            <a:endParaRPr lang="zh-CN" altLang="en-US" sz="1200" dirty="0">
              <a:solidFill>
                <a:schemeClr val="lt1">
                  <a:alpha val="7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思源宋体 CN" panose="02020400000000000000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2"/>
            </p:custDataLst>
          </p:nvPr>
        </p:nvSpPr>
        <p:spPr>
          <a:xfrm flipH="1">
            <a:off x="5005388" y="4356735"/>
            <a:ext cx="1569660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思源宋体 CN" panose="02020400000000000000" charset="-122"/>
                <a:sym typeface="+mn-ea"/>
              </a:rPr>
              <a:t>输入分项标题</a:t>
            </a:r>
            <a:endParaRPr lang="zh-CN" altLang="en-US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思源宋体 CN" panose="02020400000000000000" charset="-122"/>
              <a:sym typeface="+mn-ea"/>
            </a:endParaRPr>
          </a:p>
        </p:txBody>
      </p:sp>
      <p:sp>
        <p:nvSpPr>
          <p:cNvPr id="21" name="文本框 20"/>
          <p:cNvSpPr txBox="1"/>
          <p:nvPr>
            <p:custDataLst>
              <p:tags r:id="rId13"/>
            </p:custDataLst>
          </p:nvPr>
        </p:nvSpPr>
        <p:spPr>
          <a:xfrm>
            <a:off x="9274175" y="1540510"/>
            <a:ext cx="1609090" cy="9220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 fontAlgn="auto"/>
            <a:r>
              <a:rPr lang="en-US" altLang="zh-CN" sz="5400">
                <a:ln w="19050">
                  <a:solidFill>
                    <a:schemeClr val="lt1"/>
                  </a:solidFill>
                </a:ln>
                <a:noFill/>
                <a:latin typeface="微软雅黑" panose="020B0503020204020204" charset="-122"/>
                <a:ea typeface="微软雅黑" panose="020B0503020204020204" charset="-122"/>
                <a:cs typeface="思源宋体 CN" panose="02020400000000000000" charset="-122"/>
              </a:rPr>
              <a:t>01</a:t>
            </a:r>
            <a:endParaRPr lang="en-US" altLang="zh-CN" sz="5400">
              <a:ln w="19050">
                <a:solidFill>
                  <a:schemeClr val="lt1"/>
                </a:solidFill>
              </a:ln>
              <a:noFill/>
              <a:latin typeface="微软雅黑" panose="020B0503020204020204" charset="-122"/>
              <a:ea typeface="微软雅黑" panose="020B0503020204020204" charset="-122"/>
              <a:cs typeface="思源宋体 CN" panose="02020400000000000000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14"/>
            </p:custDataLst>
          </p:nvPr>
        </p:nvSpPr>
        <p:spPr>
          <a:xfrm>
            <a:off x="6106795" y="3799840"/>
            <a:ext cx="1609090" cy="9220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 fontAlgn="auto"/>
            <a:r>
              <a:rPr lang="en-US" altLang="zh-CN" sz="5400">
                <a:ln w="19050">
                  <a:solidFill>
                    <a:schemeClr val="lt1"/>
                  </a:solidFill>
                </a:ln>
                <a:noFill/>
                <a:latin typeface="微软雅黑" panose="020B0503020204020204" charset="-122"/>
                <a:ea typeface="微软雅黑" panose="020B0503020204020204" charset="-122"/>
                <a:cs typeface="思源宋体 CN" panose="02020400000000000000" charset="-122"/>
              </a:rPr>
              <a:t>02</a:t>
            </a:r>
            <a:endParaRPr lang="en-US" altLang="zh-CN" sz="5400">
              <a:ln w="19050">
                <a:solidFill>
                  <a:schemeClr val="lt1"/>
                </a:solidFill>
              </a:ln>
              <a:noFill/>
              <a:latin typeface="微软雅黑" panose="020B0503020204020204" charset="-122"/>
              <a:ea typeface="微软雅黑" panose="020B0503020204020204" charset="-122"/>
              <a:cs typeface="思源宋体 CN" panose="02020400000000000000" charset="-122"/>
            </a:endParaRPr>
          </a:p>
        </p:txBody>
      </p:sp>
      <p:pic>
        <p:nvPicPr>
          <p:cNvPr id="40" name="图片 39" descr="C:/Users/Administrator/Desktop/校庆PPT资源/优秀摄影作品/生成风景摄影作品 (5).png生成风景摄影作品 (5)"/>
          <p:cNvPicPr>
            <a:picLocks noChangeAspect="1"/>
          </p:cNvPicPr>
          <p:nvPr/>
        </p:nvPicPr>
        <p:blipFill>
          <a:blip r:embed="rId15"/>
          <a:srcRect l="2048" r="2048"/>
          <a:stretch>
            <a:fillRect/>
          </a:stretch>
        </p:blipFill>
        <p:spPr>
          <a:xfrm>
            <a:off x="7870825" y="3780790"/>
            <a:ext cx="3054985" cy="21234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62585" y="294005"/>
            <a:ext cx="4955540" cy="561975"/>
          </a:xfrm>
          <a:prstGeom prst="rect">
            <a:avLst/>
          </a:prstGeom>
          <a:noFill/>
        </p:spPr>
        <p:txBody>
          <a:bodyPr wrap="square" lIns="70907" tIns="35455" rIns="70907" bIns="35455" rtlCol="0" anchor="t">
            <a:spAutoFit/>
          </a:bodyPr>
          <a:lstStyle/>
          <a:p>
            <a:pPr lvl="0"/>
            <a:r>
              <a:rPr lang="zh-CN" altLang="en-US" sz="3200" b="1" dirty="0">
                <a:gradFill>
                  <a:gsLst>
                    <a:gs pos="0">
                      <a:srgbClr val="FFFDE0"/>
                    </a:gs>
                    <a:gs pos="100000">
                      <a:srgbClr val="FDE160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输入页面核心标题</a:t>
            </a:r>
            <a:endParaRPr lang="zh-CN" altLang="en-US" sz="3200" b="1" dirty="0">
              <a:gradFill>
                <a:gsLst>
                  <a:gs pos="0">
                    <a:srgbClr val="FFFDE0"/>
                  </a:gs>
                  <a:gs pos="100000">
                    <a:srgbClr val="FDE160"/>
                  </a:gs>
                </a:gsLst>
                <a:lin ang="5400000" scaled="1"/>
              </a:gra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花瓣素材_庆祝母校成立72周年红金手机海报_48255277"/>
          <p:cNvPicPr>
            <a:picLocks noChangeAspect="1"/>
          </p:cNvPicPr>
          <p:nvPr userDrawn="1"/>
        </p:nvPicPr>
        <p:blipFill>
          <a:blip r:embed="rId1"/>
          <a:srcRect r="409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 descr="建校40周年标识_转曲线PPYO22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0" y="492760"/>
            <a:ext cx="1587500" cy="649605"/>
          </a:xfrm>
          <a:prstGeom prst="rect">
            <a:avLst/>
          </a:prstGeom>
        </p:spPr>
      </p:pic>
      <p:sp>
        <p:nvSpPr>
          <p:cNvPr id="22" name="矩形: 圆角 87"/>
          <p:cNvSpPr/>
          <p:nvPr/>
        </p:nvSpPr>
        <p:spPr>
          <a:xfrm rot="10800000">
            <a:off x="635" y="2174875"/>
            <a:ext cx="12200890" cy="2508885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2"/>
              </a:gs>
              <a:gs pos="62000">
                <a:srgbClr val="FDF2AF">
                  <a:alpha val="100000"/>
                </a:srgbClr>
              </a:gs>
              <a:gs pos="100000">
                <a:schemeClr val="bg1"/>
              </a:gs>
            </a:gsLst>
            <a:lin ang="8820000" scaled="1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dist"/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3" name="标题 1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3266439" y="2767648"/>
            <a:ext cx="4914265" cy="83566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  <a:scene3d>
              <a:camera prst="orthographicFront"/>
              <a:lightRig rig="threePt" dir="t"/>
            </a:scene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sz="3200" dirty="0">
                <a:solidFill>
                  <a:schemeClr val="tx1"/>
                </a:solidFill>
                <a:effectLst/>
                <a:ea typeface="微软雅黑" panose="020B0503020204020204" charset="-122"/>
              </a:rPr>
              <a:t>输入章节标题</a:t>
            </a:r>
            <a:endParaRPr lang="zh-CN" altLang="en-US" sz="3200" dirty="0">
              <a:solidFill>
                <a:schemeClr val="tx1"/>
              </a:solidFill>
              <a:effectLst/>
              <a:ea typeface="微软雅黑" panose="020B0503020204020204" charset="-122"/>
            </a:endParaRPr>
          </a:p>
        </p:txBody>
      </p:sp>
      <p:sp>
        <p:nvSpPr>
          <p:cNvPr id="14" name="副标题 13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3315970" y="3609975"/>
            <a:ext cx="3904615" cy="428625"/>
          </a:xfrm>
          <a:prstGeom prst="rect">
            <a:avLst/>
          </a:prstGeom>
        </p:spPr>
        <p:txBody>
          <a:bodyPr vert="horz" lIns="90000" tIns="46800" rIns="90000" bIns="46800" rtlCol="0">
            <a:normAutofit lnSpcReduction="10000"/>
            <a:scene3d>
              <a:camera prst="orthographicFront"/>
              <a:lightRig rig="threePt" dir="t"/>
            </a:scene3d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tx1"/>
                </a:solidFill>
                <a:effectLst/>
              </a:rPr>
              <a:t>输入补充说明</a:t>
            </a:r>
            <a:endParaRPr lang="zh-CN" altLang="en-US" dirty="0">
              <a:solidFill>
                <a:schemeClr val="tx1"/>
              </a:solidFill>
              <a:effectLst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81637" y="2768716"/>
            <a:ext cx="143637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b="1">
                <a:solidFill>
                  <a:srgbClr val="C00000"/>
                </a:solidFill>
                <a:effectLst/>
                <a:latin typeface="+mj-ea"/>
                <a:ea typeface="+mj-ea"/>
                <a:cs typeface="+mj-ea"/>
              </a:rPr>
              <a:t>03</a:t>
            </a:r>
            <a:endParaRPr lang="en-US" sz="8000" b="1">
              <a:solidFill>
                <a:srgbClr val="C00000"/>
              </a:solidFill>
              <a:effectLst/>
              <a:latin typeface="+mj-ea"/>
              <a:ea typeface="+mj-ea"/>
              <a:cs typeface="+mj-ea"/>
            </a:endParaRPr>
          </a:p>
        </p:txBody>
      </p:sp>
      <p:pic>
        <p:nvPicPr>
          <p:cNvPr id="5" name="图片 4" descr="生成图片 (3)"/>
          <p:cNvPicPr>
            <a:picLocks noChangeAspect="1"/>
          </p:cNvPicPr>
          <p:nvPr/>
        </p:nvPicPr>
        <p:blipFill>
          <a:blip r:embed="rId5"/>
          <a:srcRect r="17689"/>
          <a:stretch>
            <a:fillRect/>
          </a:stretch>
        </p:blipFill>
        <p:spPr>
          <a:xfrm>
            <a:off x="6583680" y="2508250"/>
            <a:ext cx="5608320" cy="441960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20000"/>
                <a:lumOff val="80000"/>
              </a:schemeClr>
            </a:gs>
            <a:gs pos="100000">
              <a:schemeClr val="bg1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/Users/Administrator/Desktop/校庆PPT资源/优秀摄影作品/生成风景摄影作品！.png生成风景摄影作品！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7955" b="7955"/>
          <a:stretch>
            <a:fillRect/>
          </a:stretch>
        </p:blipFill>
        <p:spPr>
          <a:xfrm>
            <a:off x="696597" y="1532293"/>
            <a:ext cx="3703955" cy="4672202"/>
          </a:xfrm>
          <a:custGeom>
            <a:avLst/>
            <a:gdLst>
              <a:gd name="connsiteX0" fmla="*/ 0 w 6048000"/>
              <a:gd name="connsiteY0" fmla="*/ 0 h 4684236"/>
              <a:gd name="connsiteX1" fmla="*/ 4513448 w 6048000"/>
              <a:gd name="connsiteY1" fmla="*/ 0 h 4684236"/>
              <a:gd name="connsiteX2" fmla="*/ 6048000 w 6048000"/>
              <a:gd name="connsiteY2" fmla="*/ 4681220 h 4684236"/>
              <a:gd name="connsiteX3" fmla="*/ 0 w 6048000"/>
              <a:gd name="connsiteY3" fmla="*/ 4684236 h 4684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48000" h="4684236">
                <a:moveTo>
                  <a:pt x="0" y="0"/>
                </a:moveTo>
                <a:lnTo>
                  <a:pt x="4513448" y="0"/>
                </a:lnTo>
                <a:lnTo>
                  <a:pt x="6048000" y="4681220"/>
                </a:lnTo>
                <a:lnTo>
                  <a:pt x="0" y="4684236"/>
                </a:lnTo>
                <a:close/>
              </a:path>
            </a:pathLst>
          </a:custGeom>
          <a:ln>
            <a:solidFill>
              <a:schemeClr val="accent1">
                <a:alpha val="25000"/>
              </a:schemeClr>
            </a:solidFill>
          </a:ln>
        </p:spPr>
      </p:pic>
      <p:sp>
        <p:nvSpPr>
          <p:cNvPr id="21" name="任意多边形: 形状 20"/>
          <p:cNvSpPr/>
          <p:nvPr>
            <p:custDataLst>
              <p:tags r:id="rId3"/>
            </p:custDataLst>
          </p:nvPr>
        </p:nvSpPr>
        <p:spPr>
          <a:xfrm>
            <a:off x="696017" y="4987270"/>
            <a:ext cx="3707020" cy="1217225"/>
          </a:xfrm>
          <a:custGeom>
            <a:avLst/>
            <a:gdLst>
              <a:gd name="connsiteX0" fmla="*/ 2722724 w 3707020"/>
              <a:gd name="connsiteY0" fmla="*/ 1 h 1217225"/>
              <a:gd name="connsiteX1" fmla="*/ 3462357 w 3707020"/>
              <a:gd name="connsiteY1" fmla="*/ 702 h 1217225"/>
              <a:gd name="connsiteX2" fmla="*/ 3707020 w 3707020"/>
              <a:gd name="connsiteY2" fmla="*/ 1214182 h 1217225"/>
              <a:gd name="connsiteX3" fmla="*/ 0 w 3707020"/>
              <a:gd name="connsiteY3" fmla="*/ 1217225 h 1217225"/>
              <a:gd name="connsiteX4" fmla="*/ 0 w 3707020"/>
              <a:gd name="connsiteY4" fmla="*/ 3136 h 1217225"/>
              <a:gd name="connsiteX5" fmla="*/ 2722724 w 3707020"/>
              <a:gd name="connsiteY5" fmla="*/ 1 h 121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07020" h="1217225">
                <a:moveTo>
                  <a:pt x="2722724" y="1"/>
                </a:moveTo>
                <a:cubicBezTo>
                  <a:pt x="2926910" y="4"/>
                  <a:pt x="3167881" y="208"/>
                  <a:pt x="3462357" y="702"/>
                </a:cubicBezTo>
                <a:lnTo>
                  <a:pt x="3707020" y="1214182"/>
                </a:lnTo>
                <a:cubicBezTo>
                  <a:pt x="1691513" y="1214426"/>
                  <a:pt x="2015507" y="1216982"/>
                  <a:pt x="0" y="1217225"/>
                </a:cubicBezTo>
                <a:lnTo>
                  <a:pt x="0" y="3136"/>
                </a:lnTo>
                <a:cubicBezTo>
                  <a:pt x="1590173" y="5807"/>
                  <a:pt x="1620122" y="-15"/>
                  <a:pt x="2722724" y="1"/>
                </a:cubicBezTo>
                <a:close/>
              </a:path>
            </a:pathLst>
          </a:custGeom>
          <a:solidFill>
            <a:schemeClr val="accent6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410304" tIns="46893" rIns="529363" bIns="49837" rtlCol="0" anchor="ctr"/>
          <a:lstStyle/>
          <a:p>
            <a:pPr marL="0" algn="l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kern="1200" dirty="0">
                <a:ln>
                  <a:noFill/>
                </a:ln>
                <a:solidFill>
                  <a:srgbClr val="FFFFFF"/>
                </a:solidFill>
                <a:effectLst/>
                <a:latin typeface="+mn-ea"/>
                <a:cs typeface="+mn-ea"/>
                <a:sym typeface="+mn-ea"/>
              </a:rPr>
              <a:t>在此输入详细内容，建议：文字言简意赅</a:t>
            </a:r>
            <a:endParaRPr lang="zh-CN" altLang="zh-CN" dirty="0">
              <a:effectLst/>
              <a:latin typeface="+mn-ea"/>
              <a:cs typeface="+mn-ea"/>
              <a:sym typeface="+mn-ea"/>
            </a:endParaRPr>
          </a:p>
        </p:txBody>
      </p:sp>
      <p:pic>
        <p:nvPicPr>
          <p:cNvPr id="11" name="图片 10" descr="C:/Users/Administrator/Desktop/校庆PPT资源/优秀摄影作品/生成风景摄影作品 (4).png生成风景摄影作品 (4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t="16755" b="16755"/>
          <a:stretch>
            <a:fillRect/>
          </a:stretch>
        </p:blipFill>
        <p:spPr>
          <a:xfrm>
            <a:off x="3703321" y="1530487"/>
            <a:ext cx="4695825" cy="4684236"/>
          </a:xfrm>
          <a:custGeom>
            <a:avLst/>
            <a:gdLst>
              <a:gd name="connsiteX0" fmla="*/ 0 w 4695825"/>
              <a:gd name="connsiteY0" fmla="*/ 0 h 4684236"/>
              <a:gd name="connsiteX1" fmla="*/ 3739515 w 4695825"/>
              <a:gd name="connsiteY1" fmla="*/ 0 h 4684236"/>
              <a:gd name="connsiteX2" fmla="*/ 4695825 w 4695825"/>
              <a:gd name="connsiteY2" fmla="*/ 4684236 h 4684236"/>
              <a:gd name="connsiteX3" fmla="*/ 952500 w 4695825"/>
              <a:gd name="connsiteY3" fmla="*/ 4675211 h 4684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5825" h="4684236">
                <a:moveTo>
                  <a:pt x="0" y="0"/>
                </a:moveTo>
                <a:lnTo>
                  <a:pt x="3739515" y="0"/>
                </a:lnTo>
                <a:lnTo>
                  <a:pt x="4695825" y="4684236"/>
                </a:lnTo>
                <a:lnTo>
                  <a:pt x="952500" y="4675211"/>
                </a:lnTo>
                <a:close/>
              </a:path>
            </a:pathLst>
          </a:custGeom>
          <a:ln>
            <a:solidFill>
              <a:schemeClr val="accent1">
                <a:alpha val="25000"/>
              </a:schemeClr>
            </a:solidFill>
          </a:ln>
        </p:spPr>
      </p:pic>
      <p:sp>
        <p:nvSpPr>
          <p:cNvPr id="23" name="任意多边形: 形状 22"/>
          <p:cNvSpPr/>
          <p:nvPr>
            <p:custDataLst>
              <p:tags r:id="rId6"/>
            </p:custDataLst>
          </p:nvPr>
        </p:nvSpPr>
        <p:spPr>
          <a:xfrm>
            <a:off x="4411023" y="4988727"/>
            <a:ext cx="3988122" cy="1222958"/>
          </a:xfrm>
          <a:custGeom>
            <a:avLst/>
            <a:gdLst>
              <a:gd name="connsiteX0" fmla="*/ 0 w 3988122"/>
              <a:gd name="connsiteY0" fmla="*/ 0 h 1222958"/>
              <a:gd name="connsiteX1" fmla="*/ 3743356 w 3988122"/>
              <a:gd name="connsiteY1" fmla="*/ 9470 h 1222958"/>
              <a:gd name="connsiteX2" fmla="*/ 3988122 w 3988122"/>
              <a:gd name="connsiteY2" fmla="*/ 1222952 h 1222958"/>
              <a:gd name="connsiteX3" fmla="*/ 245515 w 3988122"/>
              <a:gd name="connsiteY3" fmla="*/ 1216518 h 1222958"/>
              <a:gd name="connsiteX4" fmla="*/ 0 w 3988122"/>
              <a:gd name="connsiteY4" fmla="*/ 0 h 1222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8122" h="1222958">
                <a:moveTo>
                  <a:pt x="0" y="0"/>
                </a:moveTo>
                <a:cubicBezTo>
                  <a:pt x="1884777" y="3157"/>
                  <a:pt x="1858953" y="6314"/>
                  <a:pt x="3743356" y="9470"/>
                </a:cubicBezTo>
                <a:lnTo>
                  <a:pt x="3988122" y="1222952"/>
                </a:lnTo>
                <a:cubicBezTo>
                  <a:pt x="1972728" y="1223195"/>
                  <a:pt x="2260909" y="1216275"/>
                  <a:pt x="245515" y="1216518"/>
                </a:cubicBezTo>
                <a:lnTo>
                  <a:pt x="0" y="0"/>
                </a:lnTo>
                <a:close/>
              </a:path>
            </a:pathLst>
          </a:custGeom>
          <a:solidFill>
            <a:srgbClr val="C00000">
              <a:alpha val="70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610385" tIns="55657" rIns="610384" bIns="46806" rtlCol="0" anchor="ctr"/>
          <a:lstStyle/>
          <a:p>
            <a:pPr marL="0" algn="ctr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kern="1200" dirty="0">
                <a:ln>
                  <a:noFill/>
                </a:ln>
                <a:solidFill>
                  <a:srgbClr val="FFFFFF"/>
                </a:solidFill>
                <a:effectLst/>
                <a:latin typeface="+mn-ea"/>
                <a:cs typeface="+mn-ea"/>
                <a:sym typeface="+mn-ea"/>
              </a:rPr>
              <a:t>在此输入详细内容，建议：文字言简意赅</a:t>
            </a:r>
            <a:endParaRPr lang="zh-CN" altLang="zh-CN" dirty="0">
              <a:effectLst/>
              <a:latin typeface="+mn-ea"/>
              <a:cs typeface="+mn-ea"/>
              <a:sym typeface="+mn-ea"/>
            </a:endParaRPr>
          </a:p>
        </p:txBody>
      </p:sp>
      <p:pic>
        <p:nvPicPr>
          <p:cNvPr id="14" name="图片 13" descr="C:/Users/Administrator/Desktop/校庆PPT资源/优秀摄影作品/生成风景摄影作品 (5).png生成风景摄影作品 (5)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22798" r="22798"/>
          <a:stretch>
            <a:fillRect/>
          </a:stretch>
        </p:blipFill>
        <p:spPr>
          <a:xfrm>
            <a:off x="7685406" y="1532293"/>
            <a:ext cx="3813174" cy="4672202"/>
          </a:xfrm>
          <a:custGeom>
            <a:avLst/>
            <a:gdLst>
              <a:gd name="connsiteX0" fmla="*/ 3813174 w 3813174"/>
              <a:gd name="connsiteY0" fmla="*/ 0 h 4672202"/>
              <a:gd name="connsiteX1" fmla="*/ 3813174 w 3813174"/>
              <a:gd name="connsiteY1" fmla="*/ 4672202 h 4672202"/>
              <a:gd name="connsiteX2" fmla="*/ 967512 w 3813174"/>
              <a:gd name="connsiteY2" fmla="*/ 4672202 h 4672202"/>
              <a:gd name="connsiteX3" fmla="*/ 0 w 3813174"/>
              <a:gd name="connsiteY3" fmla="*/ 3008 h 4672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3174" h="4672202">
                <a:moveTo>
                  <a:pt x="3813174" y="0"/>
                </a:moveTo>
                <a:lnTo>
                  <a:pt x="3813174" y="4672202"/>
                </a:lnTo>
                <a:lnTo>
                  <a:pt x="967512" y="4672202"/>
                </a:lnTo>
                <a:lnTo>
                  <a:pt x="0" y="3008"/>
                </a:lnTo>
                <a:close/>
              </a:path>
            </a:pathLst>
          </a:custGeom>
          <a:ln>
            <a:solidFill>
              <a:schemeClr val="accent1">
                <a:alpha val="25000"/>
              </a:schemeClr>
            </a:solidFill>
          </a:ln>
        </p:spPr>
      </p:pic>
      <p:sp>
        <p:nvSpPr>
          <p:cNvPr id="25" name="任意多边形: 形状 24"/>
          <p:cNvSpPr/>
          <p:nvPr>
            <p:custDataLst>
              <p:tags r:id="rId9"/>
            </p:custDataLst>
          </p:nvPr>
        </p:nvSpPr>
        <p:spPr>
          <a:xfrm>
            <a:off x="8398085" y="4984965"/>
            <a:ext cx="3100495" cy="1219708"/>
          </a:xfrm>
          <a:custGeom>
            <a:avLst/>
            <a:gdLst>
              <a:gd name="connsiteX0" fmla="*/ 596995 w 3100495"/>
              <a:gd name="connsiteY0" fmla="*/ 1 h 1219708"/>
              <a:gd name="connsiteX1" fmla="*/ 3100495 w 3100495"/>
              <a:gd name="connsiteY1" fmla="*/ 5439 h 1219708"/>
              <a:gd name="connsiteX2" fmla="*/ 3100495 w 3100495"/>
              <a:gd name="connsiteY2" fmla="*/ 1219528 h 1219708"/>
              <a:gd name="connsiteX3" fmla="*/ 257164 w 3100495"/>
              <a:gd name="connsiteY3" fmla="*/ 1219650 h 1219708"/>
              <a:gd name="connsiteX4" fmla="*/ 0 w 3100495"/>
              <a:gd name="connsiteY4" fmla="*/ 570 h 1219708"/>
              <a:gd name="connsiteX5" fmla="*/ 596995 w 3100495"/>
              <a:gd name="connsiteY5" fmla="*/ 1 h 1219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00495" h="1219708">
                <a:moveTo>
                  <a:pt x="596995" y="1"/>
                </a:moveTo>
                <a:cubicBezTo>
                  <a:pt x="1757281" y="-19"/>
                  <a:pt x="1451531" y="8208"/>
                  <a:pt x="3100495" y="5439"/>
                </a:cubicBezTo>
                <a:lnTo>
                  <a:pt x="3100495" y="1219528"/>
                </a:lnTo>
                <a:cubicBezTo>
                  <a:pt x="1084911" y="1219285"/>
                  <a:pt x="2272439" y="1219894"/>
                  <a:pt x="257164" y="1219650"/>
                </a:cubicBezTo>
                <a:lnTo>
                  <a:pt x="0" y="570"/>
                </a:lnTo>
                <a:cubicBezTo>
                  <a:pt x="235566" y="175"/>
                  <a:pt x="431240" y="4"/>
                  <a:pt x="596995" y="1"/>
                </a:cubicBezTo>
                <a:close/>
              </a:path>
            </a:pathLst>
          </a:custGeom>
          <a:solidFill>
            <a:srgbClr val="C00000">
              <a:alpha val="70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355856" tIns="59419" rIns="227159" bIns="60245" rtlCol="0" anchor="ctr"/>
          <a:lstStyle/>
          <a:p>
            <a:pPr marL="0" algn="r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kern="1200" dirty="0">
                <a:ln>
                  <a:noFill/>
                </a:ln>
                <a:solidFill>
                  <a:srgbClr val="FFFFFF"/>
                </a:solidFill>
                <a:effectLst/>
                <a:latin typeface="+mn-ea"/>
                <a:cs typeface="+mn-ea"/>
                <a:sym typeface="+mn-ea"/>
              </a:rPr>
              <a:t>在此输入详细内容，建议：文字言简意赅</a:t>
            </a:r>
            <a:endParaRPr lang="zh-CN" altLang="zh-CN" dirty="0">
              <a:effectLst/>
              <a:latin typeface="+mn-ea"/>
              <a:cs typeface="+mn-ea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2935" y="255905"/>
            <a:ext cx="4955540" cy="564045"/>
          </a:xfrm>
          <a:prstGeom prst="rect">
            <a:avLst/>
          </a:prstGeom>
          <a:noFill/>
        </p:spPr>
        <p:txBody>
          <a:bodyPr wrap="square" lIns="70907" tIns="35455" rIns="70907" bIns="35455" rtlCol="0" anchor="t">
            <a:spAutoFit/>
          </a:bodyPr>
          <a:lstStyle/>
          <a:p>
            <a:pPr lvl="0"/>
            <a:r>
              <a:rPr lang="zh-CN" altLang="en-US" sz="3200" b="1" dirty="0">
                <a:gradFill>
                  <a:gsLst>
                    <a:gs pos="0">
                      <a:srgbClr val="FFFDE0"/>
                    </a:gs>
                    <a:gs pos="100000">
                      <a:srgbClr val="FDE160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输入页面核心标题</a:t>
            </a:r>
            <a:endParaRPr lang="zh-CN" altLang="en-US" sz="3200" b="1" dirty="0">
              <a:gradFill>
                <a:gsLst>
                  <a:gs pos="0">
                    <a:srgbClr val="FFFDE0"/>
                  </a:gs>
                  <a:gs pos="100000">
                    <a:srgbClr val="FDE160"/>
                  </a:gs>
                </a:gsLst>
                <a:lin ang="5400000" scaled="1"/>
              </a:gra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花瓣素材_庆祝母校成立72周年红金手机海报_48255277"/>
          <p:cNvPicPr>
            <a:picLocks noChangeAspect="1"/>
          </p:cNvPicPr>
          <p:nvPr userDrawn="1"/>
        </p:nvPicPr>
        <p:blipFill>
          <a:blip r:embed="rId1"/>
          <a:srcRect r="409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 descr="建校40周年标识_转曲线PPYO22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0" y="492760"/>
            <a:ext cx="1587500" cy="649605"/>
          </a:xfrm>
          <a:prstGeom prst="rect">
            <a:avLst/>
          </a:prstGeom>
        </p:spPr>
      </p:pic>
      <p:sp>
        <p:nvSpPr>
          <p:cNvPr id="2" name="矩形: 圆角 87"/>
          <p:cNvSpPr/>
          <p:nvPr/>
        </p:nvSpPr>
        <p:spPr>
          <a:xfrm rot="10800000">
            <a:off x="635" y="2174875"/>
            <a:ext cx="12200890" cy="2508885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2"/>
              </a:gs>
              <a:gs pos="62000">
                <a:srgbClr val="FDF2AF">
                  <a:alpha val="100000"/>
                </a:srgbClr>
              </a:gs>
              <a:gs pos="100000">
                <a:schemeClr val="bg1"/>
              </a:gs>
            </a:gsLst>
            <a:lin ang="8820000" scaled="1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dist"/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3" name="标题 1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3266439" y="2767648"/>
            <a:ext cx="4914265" cy="83566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  <a:scene3d>
              <a:camera prst="orthographicFront"/>
              <a:lightRig rig="threePt" dir="t"/>
            </a:scene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sz="3200" dirty="0">
                <a:solidFill>
                  <a:schemeClr val="tx1"/>
                </a:solidFill>
                <a:effectLst/>
                <a:ea typeface="微软雅黑" panose="020B0503020204020204" charset="-122"/>
              </a:rPr>
              <a:t>输入章节标题</a:t>
            </a:r>
            <a:endParaRPr lang="zh-CN" altLang="en-US" sz="3200" dirty="0">
              <a:solidFill>
                <a:schemeClr val="tx1"/>
              </a:solidFill>
              <a:effectLst/>
              <a:ea typeface="微软雅黑" panose="020B0503020204020204" charset="-122"/>
            </a:endParaRPr>
          </a:p>
        </p:txBody>
      </p:sp>
      <p:sp>
        <p:nvSpPr>
          <p:cNvPr id="8" name="副标题 13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3315970" y="3609975"/>
            <a:ext cx="3904615" cy="428625"/>
          </a:xfrm>
          <a:prstGeom prst="rect">
            <a:avLst/>
          </a:prstGeom>
        </p:spPr>
        <p:txBody>
          <a:bodyPr vert="horz" lIns="90000" tIns="46800" rIns="90000" bIns="46800" rtlCol="0">
            <a:normAutofit lnSpcReduction="10000"/>
            <a:scene3d>
              <a:camera prst="orthographicFront"/>
              <a:lightRig rig="threePt" dir="t"/>
            </a:scene3d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tx1"/>
                </a:solidFill>
                <a:effectLst/>
              </a:rPr>
              <a:t>输入补充说明</a:t>
            </a:r>
            <a:endParaRPr lang="zh-CN" altLang="en-US" dirty="0">
              <a:solidFill>
                <a:schemeClr val="tx1"/>
              </a:solidFill>
              <a:effectLst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81637" y="2768716"/>
            <a:ext cx="143637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b="1">
                <a:solidFill>
                  <a:srgbClr val="C00000"/>
                </a:solidFill>
                <a:effectLst/>
                <a:latin typeface="+mj-ea"/>
                <a:ea typeface="+mj-ea"/>
                <a:cs typeface="+mj-ea"/>
              </a:rPr>
              <a:t>04</a:t>
            </a:r>
            <a:endParaRPr lang="en-US" sz="8000" b="1">
              <a:solidFill>
                <a:srgbClr val="C00000"/>
              </a:solidFill>
              <a:effectLst/>
              <a:latin typeface="+mj-ea"/>
              <a:ea typeface="+mj-ea"/>
              <a:cs typeface="+mj-ea"/>
            </a:endParaRPr>
          </a:p>
        </p:txBody>
      </p:sp>
      <p:pic>
        <p:nvPicPr>
          <p:cNvPr id="11" name="图片 10" descr="生成校园插画 (5)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37195" y="3956050"/>
            <a:ext cx="4154805" cy="264287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RESOURCE_RECORD_KEY" val="{&quot;13&quot;:[19971666,19965465,19951196],&quot;65&quot;:[20205081]}"/>
</p:tagLst>
</file>

<file path=ppt/tags/tag18.xml><?xml version="1.0" encoding="utf-8"?>
<p:tagLst xmlns:p="http://schemas.openxmlformats.org/presentationml/2006/main">
  <p:tag name="KSO_WM_BEAUTIFY_FLAG" val=""/>
  <p:tag name="KSO_WM_DIAGRAM_VIRTUALLY_FRAME" val="{&quot;height&quot;:348.4,&quot;left&quot;:521.5,&quot;top&quot;:95.1,&quot;width&quot;:375.2}"/>
</p:tagLst>
</file>

<file path=ppt/tags/tag19.xml><?xml version="1.0" encoding="utf-8"?>
<p:tagLst xmlns:p="http://schemas.openxmlformats.org/presentationml/2006/main">
  <p:tag name="KSO_WM_BEAUTIFY_FLAG" val=""/>
  <p:tag name="KSO_WM_DIAGRAM_VIRTUALLY_FRAME" val="{&quot;height&quot;:348.4,&quot;left&quot;:521.5,&quot;top&quot;:95.1,&quot;width&quot;:375.2}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BEAUTIFY_FLAG" val=""/>
  <p:tag name="KSO_WM_DIAGRAM_VIRTUALLY_FRAME" val="{&quot;height&quot;:348.4,&quot;left&quot;:521.5,&quot;top&quot;:95.1,&quot;width&quot;:375.2}"/>
</p:tagLst>
</file>

<file path=ppt/tags/tag21.xml><?xml version="1.0" encoding="utf-8"?>
<p:tagLst xmlns:p="http://schemas.openxmlformats.org/presentationml/2006/main">
  <p:tag name="KSO_WM_BEAUTIFY_FLAG" val=""/>
  <p:tag name="KSO_WM_DIAGRAM_VIRTUALLY_FRAME" val="{&quot;height&quot;:348.4,&quot;left&quot;:521.5,&quot;top&quot;:95.1,&quot;width&quot;:375.2}"/>
</p:tagLst>
</file>

<file path=ppt/tags/tag22.xml><?xml version="1.0" encoding="utf-8"?>
<p:tagLst xmlns:p="http://schemas.openxmlformats.org/presentationml/2006/main">
  <p:tag name="KSO_WM_DIAGRAM_VIRTUALLY_FRAME" val="{&quot;height&quot;:348.4,&quot;left&quot;:521.5,&quot;top&quot;:95.1,&quot;width&quot;:375.2}"/>
</p:tagLst>
</file>

<file path=ppt/tags/tag23.xml><?xml version="1.0" encoding="utf-8"?>
<p:tagLst xmlns:p="http://schemas.openxmlformats.org/presentationml/2006/main">
  <p:tag name="KSO_WM_BEAUTIFY_FLAG" val=""/>
  <p:tag name="KSO_WM_DIAGRAM_VIRTUALLY_FRAME" val="{&quot;height&quot;:348.4,&quot;left&quot;:521.5,&quot;top&quot;:95.1,&quot;width&quot;:375.2}"/>
</p:tagLst>
</file>

<file path=ppt/tags/tag24.xml><?xml version="1.0" encoding="utf-8"?>
<p:tagLst xmlns:p="http://schemas.openxmlformats.org/presentationml/2006/main">
  <p:tag name="KSO_WM_BEAUTIFY_FLAG" val=""/>
  <p:tag name="KSO_WM_DIAGRAM_VIRTUALLY_FRAME" val="{&quot;height&quot;:348.4,&quot;left&quot;:521.5,&quot;top&quot;:95.1,&quot;width&quot;:375.2}"/>
</p:tagLst>
</file>

<file path=ppt/tags/tag25.xml><?xml version="1.0" encoding="utf-8"?>
<p:tagLst xmlns:p="http://schemas.openxmlformats.org/presentationml/2006/main">
  <p:tag name="KSO_WM_BEAUTIFY_FLAG" val=""/>
  <p:tag name="KSO_WM_DIAGRAM_VIRTUALLY_FRAME" val="{&quot;height&quot;:348.4,&quot;left&quot;:521.5,&quot;top&quot;:95.1,&quot;width&quot;:375.2}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9"/>
  <p:tag name="KSO_WM_UNIT_TYPE" val="a"/>
  <p:tag name="KSO_WM_UNIT_INDEX" val="1"/>
  <p:tag name="KSO_WM_UNIT_PRESET_TEXT" val="单击此处添加标题"/>
  <p:tag name="KSO_WM_TEMPLATE_CATEGORY" val="custom"/>
  <p:tag name="KSO_WM_TEMPLATE_INDEX" val="20205396"/>
  <p:tag name="KSO_WM_UNIT_ID" val="custom20205396_7*a*1"/>
  <p:tag name="KSO_WM_UNIT_ISNUMDGMTITLE" val="0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50"/>
  <p:tag name="KSO_WM_UNIT_TYPE" val="b"/>
  <p:tag name="KSO_WM_UNIT_INDEX" val="1"/>
  <p:tag name="KSO_WM_UNIT_PRESET_TEXT" val="单击此处添加副标题内容"/>
  <p:tag name="KSO_WM_TEMPLATE_CATEGORY" val="custom"/>
  <p:tag name="KSO_WM_TEMPLATE_INDEX" val="20205396"/>
  <p:tag name="KSO_WM_UNIT_ID" val="custom20205396_7*b*1"/>
  <p:tag name="KSO_WM_UNIT_ISNUMDGMTITLE" val="0"/>
</p:tagLst>
</file>

<file path=ppt/tags/tag2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9.xml><?xml version="1.0" encoding="utf-8"?>
<p:tagLst xmlns:p="http://schemas.openxmlformats.org/presentationml/2006/main">
  <p:tag name="KSO_WM_DIAGRAM_VIRTUALLY_FRAME" val="{&quot;height&quot;:331.9,&quot;left&quot;:61.5,&quot;top&quot;:124.1,&quot;width&quot;:845.75}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31.9,&quot;left&quot;:61.5,&quot;top&quot;:124.1,&quot;width&quot;:845.75}"/>
</p:tagLst>
</file>

<file path=ppt/tags/tag31.xml><?xml version="1.0" encoding="utf-8"?>
<p:tagLst xmlns:p="http://schemas.openxmlformats.org/presentationml/2006/main">
  <p:tag name="KSO_WM_UNIT_TEXT_FILL_FORE_SCHEMECOLOR_INDEX_BRIGHTNESS" val="0.35"/>
  <p:tag name="KSO_WM_UNIT_TEXT_FILL_FORE_SCHEMECOLOR_INDEX" val="13"/>
  <p:tag name="KSO_WM_UNIT_TEXT_FILL_TYPE" val="1"/>
  <p:tag name="KSO_WM_DIAGRAM_VIRTUALLY_FRAME" val="{&quot;height&quot;:331.9,&quot;left&quot;:61.5,&quot;top&quot;:124.1,&quot;width&quot;:845.75}"/>
</p:tagLst>
</file>

<file path=ppt/tags/tag3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31.9,&quot;left&quot;:61.5,&quot;top&quot;:124.1,&quot;width&quot;:845.75}"/>
</p:tagLst>
</file>

<file path=ppt/tags/tag33.xml><?xml version="1.0" encoding="utf-8"?>
<p:tagLst xmlns:p="http://schemas.openxmlformats.org/presentationml/2006/main">
  <p:tag name="KSO_WM_DIAGRAM_VIRTUALLY_FRAME" val="{&quot;height&quot;:331.9,&quot;left&quot;:61.5,&quot;top&quot;:124.1,&quot;width&quot;:845.75}"/>
</p:tagLst>
</file>

<file path=ppt/tags/tag34.xml><?xml version="1.0" encoding="utf-8"?>
<p:tagLst xmlns:p="http://schemas.openxmlformats.org/presentationml/2006/main">
  <p:tag name="KSO_WM_DIAGRAM_VIRTUALLY_FRAME" val="{&quot;height&quot;:331.9,&quot;left&quot;:61.5,&quot;top&quot;:124.1,&quot;width&quot;:845.75}"/>
</p:tagLst>
</file>

<file path=ppt/tags/tag35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31.9,&quot;left&quot;:61.5,&quot;top&quot;:124.1,&quot;width&quot;:845.75}"/>
</p:tagLst>
</file>

<file path=ppt/tags/tag3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31.9,&quot;left&quot;:61.5,&quot;top&quot;:124.1,&quot;width&quot;:845.75}"/>
</p:tagLst>
</file>

<file path=ppt/tags/tag37.xml><?xml version="1.0" encoding="utf-8"?>
<p:tagLst xmlns:p="http://schemas.openxmlformats.org/presentationml/2006/main">
  <p:tag name="KSO_WM_DIAGRAM_VIRTUALLY_FRAME" val="{&quot;height&quot;:331.9,&quot;left&quot;:61.5,&quot;top&quot;:124.1,&quot;width&quot;:845.75}"/>
</p:tagLst>
</file>

<file path=ppt/tags/tag38.xml><?xml version="1.0" encoding="utf-8"?>
<p:tagLst xmlns:p="http://schemas.openxmlformats.org/presentationml/2006/main">
  <p:tag name="KSO_WM_UNIT_TEXT_FILL_FORE_SCHEMECOLOR_INDEX_BRIGHTNESS" val="0.35"/>
  <p:tag name="KSO_WM_UNIT_TEXT_FILL_FORE_SCHEMECOLOR_INDEX" val="13"/>
  <p:tag name="KSO_WM_UNIT_TEXT_FILL_TYPE" val="1"/>
  <p:tag name="KSO_WM_DIAGRAM_VIRTUALLY_FRAME" val="{&quot;height&quot;:331.9,&quot;left&quot;:61.5,&quot;top&quot;:124.1,&quot;width&quot;:845.75}"/>
</p:tagLst>
</file>

<file path=ppt/tags/tag39.xml><?xml version="1.0" encoding="utf-8"?>
<p:tagLst xmlns:p="http://schemas.openxmlformats.org/presentationml/2006/main">
  <p:tag name="KSO_WM_DIAGRAM_VIRTUALLY_FRAME" val="{&quot;height&quot;:331.9,&quot;left&quot;:61.5,&quot;top&quot;:124.1,&quot;width&quot;:845.75}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31.9,&quot;left&quot;:61.5,&quot;top&quot;:124.1,&quot;width&quot;:845.75}"/>
</p:tagLst>
</file>

<file path=ppt/tags/tag4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31.9,&quot;left&quot;:61.5,&quot;top&quot;:124.1,&quot;width&quot;:845.75}"/>
</p:tagLst>
</file>

<file path=ppt/tags/tag42.xml><?xml version="1.0" encoding="utf-8"?>
<p:tagLst xmlns:p="http://schemas.openxmlformats.org/presentationml/2006/main">
  <p:tag name="KSO_WM_UNIT_TEXT_FILL_FORE_SCHEMECOLOR_INDEX_BRIGHTNESS" val="0.35"/>
  <p:tag name="KSO_WM_UNIT_TEXT_FILL_FORE_SCHEMECOLOR_INDEX" val="13"/>
  <p:tag name="KSO_WM_UNIT_TEXT_FILL_TYPE" val="1"/>
  <p:tag name="KSO_WM_DIAGRAM_VIRTUALLY_FRAME" val="{&quot;height&quot;:331.9,&quot;left&quot;:61.5,&quot;top&quot;:124.1,&quot;width&quot;:845.75}"/>
</p:tagLst>
</file>

<file path=ppt/tags/tag43.xml><?xml version="1.0" encoding="utf-8"?>
<p:tagLst xmlns:p="http://schemas.openxmlformats.org/presentationml/2006/main">
  <p:tag name="KSO_WM_DIAGRAM_VIRTUALLY_FRAME" val="{&quot;height&quot;:331.9,&quot;left&quot;:61.5,&quot;top&quot;:124.1,&quot;width&quot;:845.75}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9"/>
  <p:tag name="KSO_WM_UNIT_TYPE" val="a"/>
  <p:tag name="KSO_WM_UNIT_INDEX" val="1"/>
  <p:tag name="KSO_WM_UNIT_PRESET_TEXT" val="单击此处添加标题"/>
  <p:tag name="KSO_WM_TEMPLATE_CATEGORY" val="custom"/>
  <p:tag name="KSO_WM_TEMPLATE_INDEX" val="20205396"/>
  <p:tag name="KSO_WM_UNIT_ID" val="custom20205396_7*a*1"/>
  <p:tag name="KSO_WM_UNIT_ISNUMDGMTITLE" val="0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50"/>
  <p:tag name="KSO_WM_UNIT_TYPE" val="b"/>
  <p:tag name="KSO_WM_UNIT_INDEX" val="1"/>
  <p:tag name="KSO_WM_UNIT_PRESET_TEXT" val="单击此处添加副标题内容"/>
  <p:tag name="KSO_WM_TEMPLATE_CATEGORY" val="custom"/>
  <p:tag name="KSO_WM_TEMPLATE_INDEX" val="20205396"/>
  <p:tag name="KSO_WM_UNIT_ID" val="custom20205396_7*b*1"/>
  <p:tag name="KSO_WM_UNIT_ISNUMDGMTITLE" val="0"/>
</p:tagLst>
</file>

<file path=ppt/tags/tag46.xml><?xml version="1.0" encoding="utf-8"?>
<p:tagLst xmlns:p="http://schemas.openxmlformats.org/presentationml/2006/main">
  <p:tag name="KSO_WM_DIAGRAM_VIRTUALLY_FRAME" val="{&quot;height&quot;:130,&quot;left&quot;:316.85,&quot;top&quot;:383.75,&quot;width&quot;:603.75}"/>
</p:tagLst>
</file>

<file path=ppt/tags/tag4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8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9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TEXT_FILL_FORE_SCHEMECOLOR_INDEX_BRIGHTNESS" val="0.35"/>
  <p:tag name="KSO_WM_UNIT_TEXT_FILL_FORE_SCHEMECOLOR_INDEX" val="13"/>
  <p:tag name="KSO_WM_UNIT_TEXT_FILL_TYPE" val="1"/>
</p:tagLst>
</file>

<file path=ppt/tags/tag51.xml><?xml version="1.0" encoding="utf-8"?>
<p:tagLst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52.xml><?xml version="1.0" encoding="utf-8"?>
<p:tagLst xmlns:p="http://schemas.openxmlformats.org/presentationml/2006/main">
  <p:tag name="KSO_WM_UNIT_TEXT_FILL_FORE_SCHEMECOLOR_INDEX_BRIGHTNESS" val="0.35"/>
  <p:tag name="KSO_WM_UNIT_TEXT_FILL_FORE_SCHEMECOLOR_INDEX" val="13"/>
  <p:tag name="KSO_WM_UNIT_TEXT_FILL_TYPE" val="1"/>
</p:tagLst>
</file>

<file path=ppt/tags/tag53.xml><?xml version="1.0" encoding="utf-8"?>
<p:tagLst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54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55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56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57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58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59.xml><?xml version="1.0" encoding="utf-8"?>
<p:tagLst xmlns:p="http://schemas.openxmlformats.org/presentationml/2006/main">
  <p:tag name="KSO_WM_UNIT_TEXT_FORE_SCHEMECOLOR_INDEX_BRIGHTNESS" val="0"/>
  <p:tag name="KSO_WM_UNIT_TEXT_FORE_SCHEMECOLOR_INDEX" val="14"/>
  <p:tag name="KSO_WM_UNIT_TEXT_LINE_FILL_TYPE" val="2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TEXT_FORE_SCHEMECOLOR_INDEX_BRIGHTNESS" val="0"/>
  <p:tag name="KSO_WM_UNIT_TEXT_FORE_SCHEMECOLOR_INDEX" val="14"/>
  <p:tag name="KSO_WM_UNIT_TEXT_LINE_FILL_TYPE" val="2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9"/>
  <p:tag name="KSO_WM_UNIT_TYPE" val="a"/>
  <p:tag name="KSO_WM_UNIT_INDEX" val="1"/>
  <p:tag name="KSO_WM_UNIT_PRESET_TEXT" val="单击此处添加标题"/>
  <p:tag name="KSO_WM_TEMPLATE_CATEGORY" val="custom"/>
  <p:tag name="KSO_WM_TEMPLATE_INDEX" val="20205396"/>
  <p:tag name="KSO_WM_UNIT_ID" val="custom20205396_7*a*1"/>
  <p:tag name="KSO_WM_UNIT_ISNUMDGMTITLE" val="0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50"/>
  <p:tag name="KSO_WM_UNIT_TYPE" val="b"/>
  <p:tag name="KSO_WM_UNIT_INDEX" val="1"/>
  <p:tag name="KSO_WM_UNIT_PRESET_TEXT" val="单击此处添加副标题内容"/>
  <p:tag name="KSO_WM_TEMPLATE_CATEGORY" val="custom"/>
  <p:tag name="KSO_WM_TEMPLATE_INDEX" val="20205396"/>
  <p:tag name="KSO_WM_UNIT_ID" val="custom20205396_7*b*1"/>
  <p:tag name="KSO_WM_UNIT_ISNUMDGMTITLE" val="0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02_2*l_h_d*1_1_1"/>
  <p:tag name="KSO_WM_TEMPLATE_CATEGORY" val="diagram"/>
  <p:tag name="KSO_WM_TEMPLATE_INDEX" val="20232402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297*1028"/>
  <p:tag name="KSO_WM_DIAGRAM_GROUP_CODE" val="l1-1"/>
  <p:tag name="KSO_WM_UNIT_TYPE" val="l_h_d"/>
  <p:tag name="KSO_WM_UNIT_INDEX" val="1_1_1"/>
  <p:tag name="KSO_WM_DIAGRAM_MAX_ITEMCNT" val="4"/>
  <p:tag name="KSO_WM_DIAGRAM_MIN_ITEMCNT" val="2"/>
  <p:tag name="KSO_WM_DIAGRAM_VIRTUALLY_FRAME" val="{&quot;height&quot;:369.0878601074219,&quot;width&quot;:850.595520019531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7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PICTURE_SUBTYPE" val="b"/>
  <p:tag name="KSO_WM_UNIT_LINE_FILL_TYPE" val="2"/>
  <p:tag name="KSO_WM_UNIT_USESOURCEFORMAT_APPLY" val="0"/>
</p:tagLst>
</file>

<file path=ppt/tags/tag6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2402_2*l_h_f*1_1_1"/>
  <p:tag name="KSO_WM_TEMPLATE_CATEGORY" val="diagram"/>
  <p:tag name="KSO_WM_TEMPLATE_INDEX" val="20232402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9.0878601074219,&quot;width&quot;:850.5955200195312}"/>
  <p:tag name="KSO_WM_DIAGRAM_COLOR_MATCH_VALUE" val="{&quot;shape&quot;:{&quot;fill&quot;:{&quot;solid&quot;:{&quot;brightness&quot;:0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单击添加文本具体内容，简明扼要地阐述您的观点"/>
  <p:tag name="KSO_WM_UNIT_FILL_TYPE" val="1"/>
  <p:tag name="KSO_WM_UNIT_FILL_FORE_SCHEMECOLOR_INDEX" val="5"/>
  <p:tag name="KSO_WM_UNIT_FILL_FORE_SCHEMECOLOR_INDEX_BRIGHTNESS" val="0"/>
  <p:tag name="KSO_WM_UNIT_TEXT_LAYER_COUNT" val="1"/>
  <p:tag name="KSO_WM_UNIT_USESOURCEFORMAT_APPLY" val="0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02_2*l_h_d*1_2_1"/>
  <p:tag name="KSO_WM_TEMPLATE_CATEGORY" val="diagram"/>
  <p:tag name="KSO_WM_TEMPLATE_INDEX" val="20232402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300*1303"/>
  <p:tag name="KSO_WM_DIAGRAM_GROUP_CODE" val="l1-1"/>
  <p:tag name="KSO_WM_UNIT_TYPE" val="l_h_d"/>
  <p:tag name="KSO_WM_UNIT_INDEX" val="1_2_1"/>
  <p:tag name="KSO_WM_DIAGRAM_MAX_ITEMCNT" val="4"/>
  <p:tag name="KSO_WM_DIAGRAM_MIN_ITEMCNT" val="2"/>
  <p:tag name="KSO_WM_DIAGRAM_VIRTUALLY_FRAME" val="{&quot;height&quot;:369.0878601074219,&quot;width&quot;:850.595520019531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7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PICTURE_SUBTYPE" val="b"/>
  <p:tag name="KSO_WM_UNIT_LINE_FILL_TYPE" val="2"/>
  <p:tag name="KSO_WM_UNIT_USESOURCEFORMAT_APPLY" val="0"/>
</p:tagLst>
</file>

<file path=ppt/tags/tag6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2402_2*l_h_f*1_2_1"/>
  <p:tag name="KSO_WM_TEMPLATE_CATEGORY" val="diagram"/>
  <p:tag name="KSO_WM_TEMPLATE_INDEX" val="20232402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9.0878601074219,&quot;width&quot;:850.5955200195312}"/>
  <p:tag name="KSO_WM_DIAGRAM_COLOR_MATCH_VALUE" val="{&quot;shape&quot;:{&quot;fill&quot;:{&quot;solid&quot;:{&quot;brightness&quot;:0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单击添加文本具体内容,简明扼要地阐述您的观点"/>
  <p:tag name="KSO_WM_UNIT_FILL_TYPE" val="1"/>
  <p:tag name="KSO_WM_UNIT_FILL_FORE_SCHEMECOLOR_INDEX" val="5"/>
  <p:tag name="KSO_WM_UNIT_FILL_FORE_SCHEMECOLOR_INDEX_BRIGHTNESS" val="0"/>
  <p:tag name="KSO_WM_UNIT_TEXT_LAYER_COUNT" val="1"/>
  <p:tag name="KSO_WM_UNIT_USESOURCEFORMAT_APPLY" val="0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02_2*l_h_d*1_3_1"/>
  <p:tag name="KSO_WM_TEMPLATE_CATEGORY" val="diagram"/>
  <p:tag name="KSO_WM_TEMPLATE_INDEX" val="20232402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297*1058"/>
  <p:tag name="KSO_WM_DIAGRAM_GROUP_CODE" val="l1-1"/>
  <p:tag name="KSO_WM_UNIT_TYPE" val="l_h_d"/>
  <p:tag name="KSO_WM_UNIT_INDEX" val="1_3_1"/>
  <p:tag name="KSO_WM_DIAGRAM_MAX_ITEMCNT" val="4"/>
  <p:tag name="KSO_WM_DIAGRAM_MIN_ITEMCNT" val="2"/>
  <p:tag name="KSO_WM_DIAGRAM_VIRTUALLY_FRAME" val="{&quot;height&quot;:369.0878601074219,&quot;width&quot;:850.595520019531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7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PICTURE_SUBTYPE" val="b"/>
  <p:tag name="KSO_WM_UNIT_LINE_FILL_TYPE" val="2"/>
  <p:tag name="KSO_WM_UNIT_USESOURCEFORMAT_APPLY" val="0"/>
</p:tagLst>
</file>

<file path=ppt/tags/tag6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2402_2*l_h_f*1_3_1"/>
  <p:tag name="KSO_WM_TEMPLATE_CATEGORY" val="diagram"/>
  <p:tag name="KSO_WM_TEMPLATE_INDEX" val="20232402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9.0878601074219,&quot;width&quot;:850.5955200195312}"/>
  <p:tag name="KSO_WM_DIAGRAM_COLOR_MATCH_VALUE" val="{&quot;shape&quot;:{&quot;fill&quot;:{&quot;solid&quot;:{&quot;brightness&quot;:0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单击添加文本具体内容简明扼要地阐述观点"/>
  <p:tag name="KSO_WM_UNIT_FILL_TYPE" val="1"/>
  <p:tag name="KSO_WM_UNIT_FILL_FORE_SCHEMECOLOR_INDEX" val="5"/>
  <p:tag name="KSO_WM_UNIT_FILL_FORE_SCHEMECOLOR_INDEX_BRIGHTNESS" val="0"/>
  <p:tag name="KSO_WM_UNIT_TEXT_LAYER_COUNT" val="1"/>
  <p:tag name="KSO_WM_UNIT_USESOURCEFORMAT_APPLY" val="0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9"/>
  <p:tag name="KSO_WM_UNIT_TYPE" val="a"/>
  <p:tag name="KSO_WM_UNIT_INDEX" val="1"/>
  <p:tag name="KSO_WM_UNIT_PRESET_TEXT" val="单击此处添加标题"/>
  <p:tag name="KSO_WM_TEMPLATE_CATEGORY" val="custom"/>
  <p:tag name="KSO_WM_TEMPLATE_INDEX" val="20205396"/>
  <p:tag name="KSO_WM_UNIT_ID" val="custom20205396_7*a*1"/>
  <p:tag name="KSO_WM_UNIT_ISNUMDGMTITLE" val="0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50"/>
  <p:tag name="KSO_WM_UNIT_TYPE" val="b"/>
  <p:tag name="KSO_WM_UNIT_INDEX" val="1"/>
  <p:tag name="KSO_WM_UNIT_PRESET_TEXT" val="单击此处添加副标题内容"/>
  <p:tag name="KSO_WM_TEMPLATE_CATEGORY" val="custom"/>
  <p:tag name="KSO_WM_TEMPLATE_INDEX" val="20205396"/>
  <p:tag name="KSO_WM_UNIT_ID" val="custom20205396_7*b*1"/>
  <p:tag name="KSO_WM_UNIT_ISNUMDGMTITLE" val="0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DIAGRAM_VIRTUALLY_FRAME" val="{&quot;height&quot;:108.15,&quot;left&quot;:86.62503937007874,&quot;top&quot;:133.85,&quot;width&quot;:786.75}"/>
</p:tagLst>
</file>

<file path=ppt/tags/tag74.xml><?xml version="1.0" encoding="utf-8"?>
<p:tagLst xmlns:p="http://schemas.openxmlformats.org/presentationml/2006/main">
  <p:tag name="KSO_WM_DIAGRAM_VIRTUALLY_FRAME" val="{&quot;height&quot;:108.15,&quot;left&quot;:86.62503937007874,&quot;top&quot;:133.85,&quot;width&quot;:786.75}"/>
</p:tagLst>
</file>

<file path=ppt/tags/tag75.xml><?xml version="1.0" encoding="utf-8"?>
<p:tagLst xmlns:p="http://schemas.openxmlformats.org/presentationml/2006/main">
  <p:tag name="KSO_WM_DIAGRAM_VIRTUALLY_FRAME" val="{&quot;height&quot;:108.15,&quot;left&quot;:86.62503937007874,&quot;top&quot;:133.85,&quot;width&quot;:786.75}"/>
</p:tagLst>
</file>

<file path=ppt/tags/tag76.xml><?xml version="1.0" encoding="utf-8"?>
<p:tagLst xmlns:p="http://schemas.openxmlformats.org/presentationml/2006/main">
  <p:tag name="KSO_WM_DIAGRAM_VIRTUALLY_FRAME" val="{&quot;height&quot;:108.15,&quot;left&quot;:86.62503937007874,&quot;top&quot;:133.85,&quot;width&quot;:786.75}"/>
</p:tagLst>
</file>

<file path=ppt/tags/tag77.xml><?xml version="1.0" encoding="utf-8"?>
<p:tagLst xmlns:p="http://schemas.openxmlformats.org/presentationml/2006/main">
  <p:tag name="KSO_WM_DIAGRAM_VIRTUALLY_FRAME" val="{&quot;height&quot;:108.15,&quot;left&quot;:86.62503937007874,&quot;top&quot;:133.85,&quot;width&quot;:786.75}"/>
</p:tagLst>
</file>

<file path=ppt/tags/tag78.xml><?xml version="1.0" encoding="utf-8"?>
<p:tagLst xmlns:p="http://schemas.openxmlformats.org/presentationml/2006/main">
  <p:tag name="KSO_WM_DIAGRAM_VIRTUALLY_FRAME" val="{&quot;height&quot;:108.15,&quot;left&quot;:86.62503937007874,&quot;top&quot;:133.85,&quot;width&quot;:786.75}"/>
</p:tagLst>
</file>

<file path=ppt/tags/tag79.xml><?xml version="1.0" encoding="utf-8"?>
<p:tagLst xmlns:p="http://schemas.openxmlformats.org/presentationml/2006/main">
  <p:tag name="KSO_WM_DIAGRAM_VIRTUALLY_FRAME" val="{&quot;height&quot;:108.15,&quot;left&quot;:86.62503937007874,&quot;top&quot;:133.85,&quot;width&quot;:786.75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DIAGRAM_VIRTUALLY_FRAME" val="{&quot;height&quot;:108.15,&quot;left&quot;:86.62503937007874,&quot;top&quot;:133.85,&quot;width&quot;:786.75}"/>
</p:tagLst>
</file>

<file path=ppt/tags/tag81.xml><?xml version="1.0" encoding="utf-8"?>
<p:tagLst xmlns:p="http://schemas.openxmlformats.org/presentationml/2006/main">
  <p:tag name="KSO_WM_DIAGRAM_VIRTUALLY_FRAME" val="{&quot;height&quot;:108.15,&quot;left&quot;:86.62503937007874,&quot;top&quot;:133.85,&quot;width&quot;:786.75}"/>
</p:tagLst>
</file>

<file path=ppt/tags/tag82.xml><?xml version="1.0" encoding="utf-8"?>
<p:tagLst xmlns:p="http://schemas.openxmlformats.org/presentationml/2006/main">
  <p:tag name="KSO_WM_DIAGRAM_VIRTUALLY_FRAME" val="{&quot;height&quot;:108.15,&quot;left&quot;:86.62503937007874,&quot;top&quot;:133.85,&quot;width&quot;:786.75}"/>
</p:tagLst>
</file>

<file path=ppt/tags/tag83.xml><?xml version="1.0" encoding="utf-8"?>
<p:tagLst xmlns:p="http://schemas.openxmlformats.org/presentationml/2006/main">
  <p:tag name="KSO_WM_DIAGRAM_VIRTUALLY_FRAME" val="{&quot;height&quot;:108.15,&quot;left&quot;:86.62503937007874,&quot;top&quot;:133.85,&quot;width&quot;:786.75}"/>
</p:tagLst>
</file>

<file path=ppt/tags/tag84.xml><?xml version="1.0" encoding="utf-8"?>
<p:tagLst xmlns:p="http://schemas.openxmlformats.org/presentationml/2006/main">
  <p:tag name="KSO_WM_DIAGRAM_VIRTUALLY_FRAME" val="{&quot;height&quot;:108.15,&quot;left&quot;:86.62503937007874,&quot;top&quot;:133.85,&quot;width&quot;:786.75}"/>
</p:tagLst>
</file>

<file path=ppt/tags/tag85.xml><?xml version="1.0" encoding="utf-8"?>
<p:tagLst xmlns:p="http://schemas.openxmlformats.org/presentationml/2006/main">
  <p:tag name="KSO_WM_DIAGRAM_VIRTUALLY_FRAME" val="{&quot;height&quot;:108.15,&quot;left&quot;:86.62503937007874,&quot;top&quot;:133.85,&quot;width&quot;:786.75}"/>
</p:tagLst>
</file>

<file path=ppt/tags/tag8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RESOURCE_RECORD_KEY" val="{&quot;13&quot;:[19971666,19965465,19951196],&quot;65&quot;:[20205081]}"/>
</p:tagLst>
</file>

<file path=ppt/tags/tag87.xml><?xml version="1.0" encoding="utf-8"?>
<p:tagLst xmlns:p="http://schemas.openxmlformats.org/presentationml/2006/main">
  <p:tag name="RESOURCE_RECORD_KEY" val="{&quot;13&quot;:[19965465,19951196,19971666,20481688,4705195,20482077],&quot;65&quot;:[20230990]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740</Words>
  <Application>WPS 演示</Application>
  <PresentationFormat>宽屏</PresentationFormat>
  <Paragraphs>104</Paragraphs>
  <Slides>11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Wingdings</vt:lpstr>
      <vt:lpstr>微软雅黑</vt:lpstr>
      <vt:lpstr>思源黑体 CN Bold</vt:lpstr>
      <vt:lpstr>黑体</vt:lpstr>
      <vt:lpstr>思源宋体 CN</vt:lpstr>
      <vt:lpstr>Arial Unicode MS</vt:lpstr>
      <vt:lpstr>Calibri</vt:lpstr>
      <vt:lpstr>KSOFD723FC5D</vt:lpstr>
      <vt:lpstr>Segoe Print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胡导| 胡智艺</cp:lastModifiedBy>
  <cp:revision>221</cp:revision>
  <dcterms:created xsi:type="dcterms:W3CDTF">2019-06-19T02:08:00Z</dcterms:created>
  <dcterms:modified xsi:type="dcterms:W3CDTF">2026-06-11T02:23:47Z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2052-12.1.0.26895</vt:lpwstr>
  </property>
  <property fmtid="{D5CDD505-2E9C-101B-9397-08002B2CF9AE}" pid="3" name="ICV">
    <vt:lpwstr>BC06D2B2BE0E4F109F3592C517685336_13</vt:lpwstr>
  </property>
</Properties>
</file>